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58" y="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30FB-5B7E-41E6-88C7-62306F725AE2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420EB-DC62-4DD2-AA80-00DC4B3276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30FB-5B7E-41E6-88C7-62306F725AE2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420EB-DC62-4DD2-AA80-00DC4B3276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30FB-5B7E-41E6-88C7-62306F725AE2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420EB-DC62-4DD2-AA80-00DC4B3276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30FB-5B7E-41E6-88C7-62306F725AE2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420EB-DC62-4DD2-AA80-00DC4B3276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30FB-5B7E-41E6-88C7-62306F725AE2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420EB-DC62-4DD2-AA80-00DC4B3276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30FB-5B7E-41E6-88C7-62306F725AE2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420EB-DC62-4DD2-AA80-00DC4B3276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30FB-5B7E-41E6-88C7-62306F725AE2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420EB-DC62-4DD2-AA80-00DC4B3276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30FB-5B7E-41E6-88C7-62306F725AE2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420EB-DC62-4DD2-AA80-00DC4B3276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30FB-5B7E-41E6-88C7-62306F725AE2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420EB-DC62-4DD2-AA80-00DC4B3276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30FB-5B7E-41E6-88C7-62306F725AE2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420EB-DC62-4DD2-AA80-00DC4B3276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30FB-5B7E-41E6-88C7-62306F725AE2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420EB-DC62-4DD2-AA80-00DC4B3276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430FB-5B7E-41E6-88C7-62306F725AE2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D420EB-DC62-4DD2-AA80-00DC4B3276A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дом\Desktop\дер куст тра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8680"/>
            <a:ext cx="9083440" cy="58888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8748464" cy="2132856"/>
          </a:xfrm>
        </p:spPr>
        <p:txBody>
          <a:bodyPr>
            <a:normAutofit/>
          </a:bodyPr>
          <a:lstStyle/>
          <a:p>
            <a:r>
              <a:rPr lang="ru-RU" sz="7200" dirty="0" smtClean="0">
                <a:solidFill>
                  <a:srgbClr val="FF0000"/>
                </a:solidFill>
              </a:rPr>
              <a:t>Как живут растения?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дом\Desktop\дер куст тра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093912"/>
            <a:ext cx="8460432" cy="4359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5832647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</a:rPr>
              <a:t>Убедимся, что растения- </a:t>
            </a:r>
            <a:r>
              <a:rPr lang="ru-RU" sz="6600" b="1" dirty="0" smtClean="0">
                <a:solidFill>
                  <a:srgbClr val="7030A0"/>
                </a:solidFill>
              </a:rPr>
              <a:t>живые.</a:t>
            </a:r>
            <a:r>
              <a:rPr lang="ru-RU" sz="4800" b="1" dirty="0" smtClean="0">
                <a:solidFill>
                  <a:srgbClr val="7030A0"/>
                </a:solidFill>
              </a:rPr>
              <a:t/>
            </a:r>
            <a:br>
              <a:rPr lang="ru-RU" sz="4800" b="1" dirty="0" smtClean="0">
                <a:solidFill>
                  <a:srgbClr val="7030A0"/>
                </a:solidFill>
              </a:rPr>
            </a:br>
            <a:r>
              <a:rPr lang="ru-RU" sz="4800" b="1" dirty="0" smtClean="0">
                <a:solidFill>
                  <a:srgbClr val="7030A0"/>
                </a:solidFill>
              </a:rPr>
              <a:t>Будем учиться ухаживать за комнатными растениями.</a:t>
            </a:r>
            <a:endParaRPr lang="ru-RU" sz="4800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дом\Desktop\части расте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дом\Desktop\желуд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548680"/>
            <a:ext cx="7740352" cy="58504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04665"/>
            <a:ext cx="7772400" cy="6453335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chemeClr val="accent2">
                    <a:lumMod val="50000"/>
                  </a:schemeClr>
                </a:solidFill>
              </a:rPr>
              <a:t>Растения растут</a:t>
            </a:r>
            <a:br>
              <a:rPr lang="ru-RU" sz="66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6600" dirty="0" smtClean="0">
                <a:solidFill>
                  <a:schemeClr val="accent2">
                    <a:lumMod val="50000"/>
                  </a:schemeClr>
                </a:solidFill>
              </a:rPr>
              <a:t>Приносят потомство</a:t>
            </a:r>
            <a:br>
              <a:rPr lang="ru-RU" sz="66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6600" dirty="0" smtClean="0">
                <a:solidFill>
                  <a:schemeClr val="accent2">
                    <a:lumMod val="50000"/>
                  </a:schemeClr>
                </a:solidFill>
              </a:rPr>
              <a:t>Питаются</a:t>
            </a:r>
            <a:br>
              <a:rPr lang="ru-RU" sz="66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6600" dirty="0" smtClean="0">
                <a:solidFill>
                  <a:schemeClr val="accent2">
                    <a:lumMod val="50000"/>
                  </a:schemeClr>
                </a:solidFill>
              </a:rPr>
              <a:t>и умирают</a:t>
            </a:r>
            <a:endParaRPr lang="ru-RU" sz="6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371600" y="8469560"/>
            <a:ext cx="6400800" cy="216024"/>
          </a:xfrm>
        </p:spPr>
        <p:txBody>
          <a:bodyPr>
            <a:normAutofit fontScale="32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5589240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Растения-живые.</a:t>
            </a:r>
            <a:br>
              <a:rPr lang="ru-RU" sz="6000" dirty="0" smtClean="0">
                <a:solidFill>
                  <a:srgbClr val="FF0000"/>
                </a:solidFill>
              </a:rPr>
            </a:br>
            <a:r>
              <a:rPr lang="ru-RU" sz="4800" dirty="0" smtClean="0">
                <a:solidFill>
                  <a:schemeClr val="accent3">
                    <a:lumMod val="50000"/>
                  </a:schemeClr>
                </a:solidFill>
              </a:rPr>
              <a:t>Для жизни им необходимы </a:t>
            </a:r>
            <a:r>
              <a:rPr lang="ru-RU" sz="6600" dirty="0" smtClean="0">
                <a:solidFill>
                  <a:srgbClr val="0070C0"/>
                </a:solidFill>
              </a:rPr>
              <a:t>вода, воздух, свет и тепло.</a:t>
            </a:r>
            <a:endParaRPr lang="ru-RU" sz="6600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дом\Desktop\лей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3347864" cy="3356991"/>
          </a:xfrm>
          <a:prstGeom prst="rect">
            <a:avLst/>
          </a:prstGeom>
          <a:noFill/>
        </p:spPr>
      </p:pic>
      <p:pic>
        <p:nvPicPr>
          <p:cNvPr id="5123" name="Picture 3" descr="C:\Users\дом\Desktop\пульв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2924944"/>
            <a:ext cx="3168352" cy="3225206"/>
          </a:xfrm>
          <a:prstGeom prst="rect">
            <a:avLst/>
          </a:prstGeom>
          <a:noFill/>
        </p:spPr>
      </p:pic>
      <p:pic>
        <p:nvPicPr>
          <p:cNvPr id="5124" name="Picture 4" descr="C:\Users\дом\Desktop\рыхлим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75" y="4105275"/>
            <a:ext cx="2714625" cy="2752725"/>
          </a:xfrm>
          <a:prstGeom prst="rect">
            <a:avLst/>
          </a:prstGeom>
          <a:noFill/>
        </p:spPr>
      </p:pic>
      <p:pic>
        <p:nvPicPr>
          <p:cNvPr id="5125" name="Picture 5" descr="C:\Users\дом\Desktop\рых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53529" y="0"/>
            <a:ext cx="2790472" cy="27809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14</Words>
  <Application>Microsoft Office PowerPoint</Application>
  <PresentationFormat>Экран (4:3)</PresentationFormat>
  <Paragraphs>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Как живут растения?</vt:lpstr>
      <vt:lpstr>Убедимся, что растения- живые. Будем учиться ухаживать за комнатными растениями.</vt:lpstr>
      <vt:lpstr>Слайд 4</vt:lpstr>
      <vt:lpstr>Слайд 5</vt:lpstr>
      <vt:lpstr>Растения растут Приносят потомство Питаются и умирают</vt:lpstr>
      <vt:lpstr>Растения-живые. Для жизни им необходимы вода, воздух, свет и тепло.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дом</cp:lastModifiedBy>
  <cp:revision>4</cp:revision>
  <dcterms:created xsi:type="dcterms:W3CDTF">2018-12-23T12:04:57Z</dcterms:created>
  <dcterms:modified xsi:type="dcterms:W3CDTF">2018-12-23T12:29:40Z</dcterms:modified>
</cp:coreProperties>
</file>