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720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120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817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577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521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022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769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974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908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78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265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E50A3-27AB-407E-A3C1-336581D1C24E}" type="datetimeFigureOut">
              <a:rPr lang="ru-RU" smtClean="0"/>
              <a:t>02.04.2019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3D853-C542-4278-8EDE-B79E07E397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373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внешний, здание, человек, небо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EF13D30-CD12-4E13-8E3F-51DC79F351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000"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4882442" y="2714171"/>
            <a:ext cx="4261558" cy="4150119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68580" tIns="34290" rIns="68580" bIns="34290" rtlCol="0" anchor="t">
            <a:normAutofit/>
          </a:bodyPr>
          <a:lstStyle/>
          <a:p>
            <a:pPr algn="ctr">
              <a:spcAft>
                <a:spcPts val="750"/>
              </a:spcAft>
              <a:buClr>
                <a:schemeClr val="tx1"/>
              </a:buClr>
              <a:buSzPct val="100000"/>
            </a:pPr>
            <a:endParaRPr lang="en-US" sz="1200" cap="all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06708" y="3734093"/>
            <a:ext cx="3709553" cy="1375542"/>
          </a:xfrm>
        </p:spPr>
        <p:txBody>
          <a:bodyPr>
            <a:normAutofit/>
          </a:bodyPr>
          <a:lstStyle/>
          <a:p>
            <a:r>
              <a:rPr lang="en-US" sz="3500" dirty="0"/>
              <a:t>Career </a:t>
            </a:r>
            <a:r>
              <a:rPr lang="en-US" sz="3500"/>
              <a:t>Success. Skills</a:t>
            </a:r>
            <a:endParaRPr lang="ru-RU" sz="3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37637" y="5243376"/>
            <a:ext cx="3247697" cy="51246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</a:pPr>
            <a:r>
              <a:rPr lang="ru-RU" sz="1200" dirty="0">
                <a:solidFill>
                  <a:schemeClr val="tx1"/>
                </a:solidFill>
              </a:rPr>
              <a:t>Разработка учителя английского языка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solidFill>
                  <a:schemeClr val="tx1"/>
                </a:solidFill>
              </a:rPr>
              <a:t>МОУ СОШ №17 г. Орехово-Зуево</a:t>
            </a:r>
          </a:p>
          <a:p>
            <a:pPr>
              <a:lnSpc>
                <a:spcPct val="90000"/>
              </a:lnSpc>
            </a:pPr>
            <a:r>
              <a:rPr lang="ru-RU" sz="1200" dirty="0">
                <a:solidFill>
                  <a:schemeClr val="tx1"/>
                </a:solidFill>
              </a:rPr>
              <a:t>Гладковой Оксаны Владимировны</a:t>
            </a:r>
          </a:p>
          <a:p>
            <a:pPr>
              <a:lnSpc>
                <a:spcPct val="90000"/>
              </a:lnSpc>
            </a:pPr>
            <a:r>
              <a:rPr lang="en-US" sz="1200" dirty="0">
                <a:solidFill>
                  <a:schemeClr val="tx1"/>
                </a:solidFill>
              </a:rPr>
              <a:t>y</a:t>
            </a:r>
            <a:r>
              <a:rPr lang="ru-RU" sz="1200" dirty="0">
                <a:solidFill>
                  <a:schemeClr val="tx1"/>
                </a:solidFill>
              </a:rPr>
              <a:t>а основе УМК </a:t>
            </a:r>
            <a:r>
              <a:rPr lang="en-US" sz="1200" dirty="0">
                <a:solidFill>
                  <a:schemeClr val="tx1"/>
                </a:solidFill>
              </a:rPr>
              <a:t>Starlight – 9 Module 5 Skills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810703" y="5154215"/>
            <a:ext cx="701565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5233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2202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5638" y="177873"/>
            <a:ext cx="69327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work in the emergency </a:t>
            </a:r>
          </a:p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services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609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76872"/>
            <a:ext cx="4589267" cy="305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6115" y="177873"/>
            <a:ext cx="79318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become a famous celebrity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83042"/>
            <a:ext cx="3379967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92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84717" y="2967335"/>
            <a:ext cx="35745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background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4391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32656"/>
            <a:ext cx="86662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</a:t>
            </a:r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upportive family and friends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2824928"/>
            <a:ext cx="7143750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2145">
            <a:off x="899592" y="2060848"/>
            <a:ext cx="28575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224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70069" y="332656"/>
            <a:ext cx="2573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finances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" y="1255986"/>
            <a:ext cx="9140010" cy="5144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475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09672" y="0"/>
            <a:ext cx="66939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Influential friends and </a:t>
            </a:r>
          </a:p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acquaintances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429000"/>
            <a:ext cx="594360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2111">
            <a:off x="366249" y="2061920"/>
            <a:ext cx="4450432" cy="192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423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58490" y="0"/>
            <a:ext cx="59963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Relevant experience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525" y="2060848"/>
            <a:ext cx="5144252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54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14" y="0"/>
            <a:ext cx="91562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qualifications &amp;good education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017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92908" y="3212976"/>
            <a:ext cx="42094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Personal skills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7035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280" y="404664"/>
            <a:ext cx="78023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good communication skills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74" y="1772816"/>
            <a:ext cx="8160403" cy="4590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43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5738"/>
            <a:ext cx="9144000" cy="6432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7151" y="332656"/>
            <a:ext cx="5009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eal with people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192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79333" y="404664"/>
            <a:ext cx="4674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teamwork skills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96952"/>
            <a:ext cx="5618345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3958">
            <a:off x="559552" y="1731820"/>
            <a:ext cx="4476646" cy="234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185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31752" y="404664"/>
            <a:ext cx="31694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popularity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3540713" cy="265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52081"/>
            <a:ext cx="4536504" cy="3189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963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72403" y="404664"/>
            <a:ext cx="42881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Listening skills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5328592" cy="2472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150246"/>
            <a:ext cx="4898876" cy="24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66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72947" y="404664"/>
            <a:ext cx="548707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Competitive spirit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098" y="2276872"/>
            <a:ext cx="6984776" cy="366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668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3609" y="404664"/>
            <a:ext cx="53657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ability to delegate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506" name="Picture 2" descr="ÐÐ°ÑÑÐ¸Ð½ÐºÐ¸ Ð¿Ð¾ Ð·Ð°Ð¿ÑÐ¾ÑÑ ability to deleg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363813" cy="4142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52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82423" y="404664"/>
            <a:ext cx="58681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sensitivity to others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589" y="2276872"/>
            <a:ext cx="6010922" cy="331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533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34293" y="2708920"/>
            <a:ext cx="52754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Personal qualities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98847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5823" y="476672"/>
            <a:ext cx="64491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</a:t>
            </a:r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ttractive appearance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53817"/>
            <a:ext cx="3614911" cy="505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082" y="2348880"/>
            <a:ext cx="4664918" cy="290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643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36392" y="476672"/>
            <a:ext cx="48880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high intelligence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049" y="1556792"/>
            <a:ext cx="6152692" cy="4635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80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9337" y="476672"/>
            <a:ext cx="4942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enjoy challenges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1471"/>
            <a:ext cx="781413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464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2" y="348478"/>
            <a:ext cx="9175425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19206" y="332656"/>
            <a:ext cx="5705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start own business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030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00227" y="476672"/>
            <a:ext cx="45603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self-motivation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7848872" cy="441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99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88035" y="476672"/>
            <a:ext cx="2784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ambition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28786"/>
            <a:ext cx="7891284" cy="4436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5254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60032" y="4457101"/>
            <a:ext cx="4102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natural talent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7776" y="287428"/>
            <a:ext cx="6760258" cy="335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90" y="3933056"/>
            <a:ext cx="4037915" cy="2523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68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91463" y="5661248"/>
            <a:ext cx="4320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determination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03" y="908720"/>
            <a:ext cx="82867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99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478"/>
            <a:ext cx="9185020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97674" y="332656"/>
            <a:ext cx="75486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a 9-5 job in an office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967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9126"/>
            <a:ext cx="9144000" cy="539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26982" y="619126"/>
            <a:ext cx="34900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 the boss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109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42" y="908720"/>
            <a:ext cx="73152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90126" y="619126"/>
            <a:ext cx="51637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work from home </a:t>
            </a:r>
          </a:p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 a freelancer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682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0441" y="619126"/>
            <a:ext cx="6643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become a professional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88840"/>
            <a:ext cx="4320902" cy="29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09" t="-18423" r="17909" b="27855"/>
          <a:stretch/>
        </p:blipFill>
        <p:spPr bwMode="auto">
          <a:xfrm>
            <a:off x="3994936" y="3452370"/>
            <a:ext cx="4667162" cy="3111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42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5899" y="619126"/>
            <a:ext cx="5192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Have a skilled job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74302"/>
            <a:ext cx="5004048" cy="2345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77072"/>
            <a:ext cx="4444752" cy="2500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634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91" y="1131291"/>
            <a:ext cx="8261312" cy="550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82752" y="177873"/>
            <a:ext cx="7378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work in the armed forces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112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118</Words>
  <Application>Microsoft Office PowerPoint</Application>
  <PresentationFormat>Экран (4:3)</PresentationFormat>
  <Paragraphs>40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Arial</vt:lpstr>
      <vt:lpstr>Calibri</vt:lpstr>
      <vt:lpstr>Тема Office</vt:lpstr>
      <vt:lpstr>Career Success. Skills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 Success. Skills</dc:title>
  <dc:creator>work_adm</dc:creator>
  <cp:lastModifiedBy>work_adm</cp:lastModifiedBy>
  <cp:revision>1</cp:revision>
  <dcterms:created xsi:type="dcterms:W3CDTF">2019-04-02T18:45:47Z</dcterms:created>
  <dcterms:modified xsi:type="dcterms:W3CDTF">2019-04-02T18:47:50Z</dcterms:modified>
</cp:coreProperties>
</file>