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62" r:id="rId2"/>
    <p:sldId id="257" r:id="rId3"/>
    <p:sldId id="263" r:id="rId4"/>
    <p:sldId id="264" r:id="rId5"/>
    <p:sldId id="325" r:id="rId6"/>
    <p:sldId id="265" r:id="rId7"/>
    <p:sldId id="280" r:id="rId8"/>
    <p:sldId id="304" r:id="rId9"/>
    <p:sldId id="277" r:id="rId10"/>
    <p:sldId id="290" r:id="rId11"/>
    <p:sldId id="314" r:id="rId12"/>
    <p:sldId id="296" r:id="rId13"/>
    <p:sldId id="29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8DBD8C-69CB-40A5-8B72-323F162C8ED2}" type="doc">
      <dgm:prSet loTypeId="urn:microsoft.com/office/officeart/2008/layout/RadialCluster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4EC9D3-F146-450F-B2E6-4CC2F9BFF557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Наглядные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E6FBCA-F708-4AB3-8F1A-4D18708B51FC}" type="parTrans" cxnId="{FDBA9234-9C99-4BBE-9B67-E68DFBBE9FCB}">
      <dgm:prSet/>
      <dgm:spPr/>
      <dgm:t>
        <a:bodyPr/>
        <a:lstStyle/>
        <a:p>
          <a:endParaRPr lang="ru-RU"/>
        </a:p>
      </dgm:t>
    </dgm:pt>
    <dgm:pt modelId="{6AA87A0F-5392-4578-81C6-278E7EDEFAA5}" type="sibTrans" cxnId="{FDBA9234-9C99-4BBE-9B67-E68DFBBE9FCB}">
      <dgm:prSet/>
      <dgm:spPr/>
      <dgm:t>
        <a:bodyPr/>
        <a:lstStyle/>
        <a:p>
          <a:endParaRPr lang="ru-RU"/>
        </a:p>
      </dgm:t>
    </dgm:pt>
    <dgm:pt modelId="{47D670C1-570F-4ADD-8DCC-2BC8B7143A7B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Рассматривание иллюстраций,   альбомов и плакатов по ПДД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EE0BA2-EB42-493E-944C-1D3C30D30F67}" type="parTrans" cxnId="{265F712B-76CF-48A6-BFF8-4AF7766A3588}">
      <dgm:prSet/>
      <dgm:spPr/>
      <dgm:t>
        <a:bodyPr/>
        <a:lstStyle/>
        <a:p>
          <a:endParaRPr lang="ru-RU"/>
        </a:p>
      </dgm:t>
    </dgm:pt>
    <dgm:pt modelId="{BA02C6ED-F3A4-4065-8AE8-7405C0BFBA02}" type="sibTrans" cxnId="{265F712B-76CF-48A6-BFF8-4AF7766A3588}">
      <dgm:prSet/>
      <dgm:spPr/>
      <dgm:t>
        <a:bodyPr/>
        <a:lstStyle/>
        <a:p>
          <a:endParaRPr lang="ru-RU"/>
        </a:p>
      </dgm:t>
    </dgm:pt>
    <dgm:pt modelId="{6370CDAA-1C67-4D21-91E0-30F98D5F1C35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Просмотр обучающего видеофильма «Азбука безопасности»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3D85F6-AD94-46B4-A140-FA58C0CC1527}" type="parTrans" cxnId="{A226F470-1F66-4305-BB0E-739E3C186288}">
      <dgm:prSet/>
      <dgm:spPr/>
      <dgm:t>
        <a:bodyPr/>
        <a:lstStyle/>
        <a:p>
          <a:endParaRPr lang="ru-RU"/>
        </a:p>
      </dgm:t>
    </dgm:pt>
    <dgm:pt modelId="{2AA5AB32-6D96-4928-81AD-CDA1EEC26A19}" type="sibTrans" cxnId="{A226F470-1F66-4305-BB0E-739E3C186288}">
      <dgm:prSet/>
      <dgm:spPr/>
      <dgm:t>
        <a:bodyPr/>
        <a:lstStyle/>
        <a:p>
          <a:endParaRPr lang="ru-RU"/>
        </a:p>
      </dgm:t>
    </dgm:pt>
    <dgm:pt modelId="{CE4639B6-9A3E-4685-A504-238BB0FDE84E}">
      <dgm:prSet phldrT="[Текст]" phldr="1"/>
      <dgm:spPr/>
      <dgm:t>
        <a:bodyPr/>
        <a:lstStyle/>
        <a:p>
          <a:endParaRPr lang="ru-RU" dirty="0"/>
        </a:p>
      </dgm:t>
    </dgm:pt>
    <dgm:pt modelId="{9801D144-A077-4AA0-B00B-E411A7976ABC}" type="parTrans" cxnId="{F8083202-439E-4D7A-8AAB-15B75C8AF8EF}">
      <dgm:prSet/>
      <dgm:spPr/>
      <dgm:t>
        <a:bodyPr/>
        <a:lstStyle/>
        <a:p>
          <a:endParaRPr lang="ru-RU"/>
        </a:p>
      </dgm:t>
    </dgm:pt>
    <dgm:pt modelId="{013D8047-5282-4131-AFEB-6A9E6DFF87CF}" type="sibTrans" cxnId="{F8083202-439E-4D7A-8AAB-15B75C8AF8EF}">
      <dgm:prSet/>
      <dgm:spPr/>
      <dgm:t>
        <a:bodyPr/>
        <a:lstStyle/>
        <a:p>
          <a:endParaRPr lang="ru-RU"/>
        </a:p>
      </dgm:t>
    </dgm:pt>
    <dgm:pt modelId="{36E0CA68-7C62-4C99-805E-366019488D45}">
      <dgm:prSet phldrT="[Текст]" phldr="1"/>
      <dgm:spPr/>
      <dgm:t>
        <a:bodyPr/>
        <a:lstStyle/>
        <a:p>
          <a:endParaRPr lang="ru-RU" dirty="0"/>
        </a:p>
      </dgm:t>
    </dgm:pt>
    <dgm:pt modelId="{315C848D-3C0C-4D7C-A521-08FCD0D6C4AE}" type="parTrans" cxnId="{AEB01826-2715-4802-92D3-CAD36202D524}">
      <dgm:prSet/>
      <dgm:spPr/>
      <dgm:t>
        <a:bodyPr/>
        <a:lstStyle/>
        <a:p>
          <a:endParaRPr lang="ru-RU"/>
        </a:p>
      </dgm:t>
    </dgm:pt>
    <dgm:pt modelId="{7A0EDDAA-7D61-41E3-9749-0D125B8328FA}" type="sibTrans" cxnId="{AEB01826-2715-4802-92D3-CAD36202D524}">
      <dgm:prSet/>
      <dgm:spPr/>
      <dgm:t>
        <a:bodyPr/>
        <a:lstStyle/>
        <a:p>
          <a:endParaRPr lang="ru-RU"/>
        </a:p>
      </dgm:t>
    </dgm:pt>
    <dgm:pt modelId="{B83C6E58-E9D7-4481-BB71-17E1E792A603}">
      <dgm:prSet phldrT="[Текст]" phldr="1"/>
      <dgm:spPr/>
      <dgm:t>
        <a:bodyPr/>
        <a:lstStyle/>
        <a:p>
          <a:endParaRPr lang="ru-RU" dirty="0"/>
        </a:p>
      </dgm:t>
    </dgm:pt>
    <dgm:pt modelId="{ADFB3C9F-D147-4193-9F81-8150F5A44B4E}" type="parTrans" cxnId="{5180E93C-A4BE-46EB-BBC0-EF0991676793}">
      <dgm:prSet/>
      <dgm:spPr/>
      <dgm:t>
        <a:bodyPr/>
        <a:lstStyle/>
        <a:p>
          <a:endParaRPr lang="ru-RU"/>
        </a:p>
      </dgm:t>
    </dgm:pt>
    <dgm:pt modelId="{343FAA50-69FC-464A-86B2-7B99EEDAEA01}" type="sibTrans" cxnId="{5180E93C-A4BE-46EB-BBC0-EF0991676793}">
      <dgm:prSet/>
      <dgm:spPr/>
      <dgm:t>
        <a:bodyPr/>
        <a:lstStyle/>
        <a:p>
          <a:endParaRPr lang="ru-RU"/>
        </a:p>
      </dgm:t>
    </dgm:pt>
    <dgm:pt modelId="{224E8BDA-1745-49F4-8939-4C42E72F707D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прогулки, наблюдения, экскурсии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68A629-B367-4DAB-BDFD-DED1A04C96C9}" type="parTrans" cxnId="{AE4FD1D0-986C-41B4-8967-C075DD1AB70D}">
      <dgm:prSet/>
      <dgm:spPr/>
      <dgm:t>
        <a:bodyPr/>
        <a:lstStyle/>
        <a:p>
          <a:endParaRPr lang="ru-RU"/>
        </a:p>
      </dgm:t>
    </dgm:pt>
    <dgm:pt modelId="{9148CE94-C2F2-4934-BAF2-330ACEFCAF18}" type="sibTrans" cxnId="{AE4FD1D0-986C-41B4-8967-C075DD1AB70D}">
      <dgm:prSet/>
      <dgm:spPr/>
      <dgm:t>
        <a:bodyPr/>
        <a:lstStyle/>
        <a:p>
          <a:endParaRPr lang="ru-RU"/>
        </a:p>
      </dgm:t>
    </dgm:pt>
    <dgm:pt modelId="{8A50ECD4-5B6D-45E0-96E4-E662EE41CA30}" type="pres">
      <dgm:prSet presAssocID="{9C8DBD8C-69CB-40A5-8B72-323F162C8ED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C68E21D-E68F-4B8B-9EE2-CA4D23297BFC}" type="pres">
      <dgm:prSet presAssocID="{6C4EC9D3-F146-450F-B2E6-4CC2F9BFF557}" presName="singleCycle" presStyleCnt="0"/>
      <dgm:spPr/>
      <dgm:t>
        <a:bodyPr/>
        <a:lstStyle/>
        <a:p>
          <a:endParaRPr lang="ru-RU"/>
        </a:p>
      </dgm:t>
    </dgm:pt>
    <dgm:pt modelId="{D1BBFADA-4FD2-497B-8A87-0ABE760E6D19}" type="pres">
      <dgm:prSet presAssocID="{6C4EC9D3-F146-450F-B2E6-4CC2F9BFF557}" presName="singleCenter" presStyleLbl="node1" presStyleIdx="0" presStyleCnt="4" custScaleX="116616" custScaleY="75164" custLinFactNeighborX="2135" custLinFactNeighborY="-875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583D98EB-4278-4C93-9A70-AFBBE900796C}" type="pres">
      <dgm:prSet presAssocID="{2DEE0BA2-EB42-493E-944C-1D3C30D30F67}" presName="Name56" presStyleLbl="parChTrans1D2" presStyleIdx="0" presStyleCnt="3"/>
      <dgm:spPr/>
      <dgm:t>
        <a:bodyPr/>
        <a:lstStyle/>
        <a:p>
          <a:endParaRPr lang="ru-RU"/>
        </a:p>
      </dgm:t>
    </dgm:pt>
    <dgm:pt modelId="{200ACCDF-9474-4880-9D3A-558C384E5349}" type="pres">
      <dgm:prSet presAssocID="{47D670C1-570F-4ADD-8DCC-2BC8B7143A7B}" presName="text0" presStyleLbl="node1" presStyleIdx="1" presStyleCnt="4" custScaleX="174850" custScaleY="144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5BB1D-38B4-4DB2-9D53-EEF29E1F3A6F}" type="pres">
      <dgm:prSet presAssocID="{DB3D85F6-AD94-46B4-A140-FA58C0CC1527}" presName="Name56" presStyleLbl="parChTrans1D2" presStyleIdx="1" presStyleCnt="3"/>
      <dgm:spPr/>
      <dgm:t>
        <a:bodyPr/>
        <a:lstStyle/>
        <a:p>
          <a:endParaRPr lang="ru-RU"/>
        </a:p>
      </dgm:t>
    </dgm:pt>
    <dgm:pt modelId="{7C71CEFD-7B67-440C-ADFB-BAA378265F6E}" type="pres">
      <dgm:prSet presAssocID="{6370CDAA-1C67-4D21-91E0-30F98D5F1C35}" presName="text0" presStyleLbl="node1" presStyleIdx="2" presStyleCnt="4" custAng="10800000" custFlipVert="1" custFlipHor="1" custScaleX="161368" custScaleY="130924" custRadScaleRad="118345" custRadScaleInc="-120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B38C6-23A0-4204-81F6-49D9941D0AD5}" type="pres">
      <dgm:prSet presAssocID="{B468A629-B367-4DAB-BDFD-DED1A04C96C9}" presName="Name56" presStyleLbl="parChTrans1D2" presStyleIdx="2" presStyleCnt="3"/>
      <dgm:spPr/>
      <dgm:t>
        <a:bodyPr/>
        <a:lstStyle/>
        <a:p>
          <a:endParaRPr lang="ru-RU"/>
        </a:p>
      </dgm:t>
    </dgm:pt>
    <dgm:pt modelId="{05DA7DB3-9E37-462D-9756-B14D2E464B31}" type="pres">
      <dgm:prSet presAssocID="{224E8BDA-1745-49F4-8939-4C42E72F707D}" presName="text0" presStyleLbl="node1" presStyleIdx="3" presStyleCnt="4" custScaleX="173092" custScaleY="117867" custRadScaleRad="109540" custRadScaleInc="16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20D806-C273-49D3-935F-6147185CD0AA}" type="presOf" srcId="{2DEE0BA2-EB42-493E-944C-1D3C30D30F67}" destId="{583D98EB-4278-4C93-9A70-AFBBE900796C}" srcOrd="0" destOrd="0" presId="urn:microsoft.com/office/officeart/2008/layout/RadialCluster"/>
    <dgm:cxn modelId="{FDBA9234-9C99-4BBE-9B67-E68DFBBE9FCB}" srcId="{9C8DBD8C-69CB-40A5-8B72-323F162C8ED2}" destId="{6C4EC9D3-F146-450F-B2E6-4CC2F9BFF557}" srcOrd="0" destOrd="0" parTransId="{1FE6FBCA-F708-4AB3-8F1A-4D18708B51FC}" sibTransId="{6AA87A0F-5392-4578-81C6-278E7EDEFAA5}"/>
    <dgm:cxn modelId="{38113C9F-6459-4E46-B9C3-15310BC95639}" type="presOf" srcId="{B468A629-B367-4DAB-BDFD-DED1A04C96C9}" destId="{67FB38C6-23A0-4204-81F6-49D9941D0AD5}" srcOrd="0" destOrd="0" presId="urn:microsoft.com/office/officeart/2008/layout/RadialCluster"/>
    <dgm:cxn modelId="{5180E93C-A4BE-46EB-BBC0-EF0991676793}" srcId="{CE4639B6-9A3E-4685-A504-238BB0FDE84E}" destId="{B83C6E58-E9D7-4481-BB71-17E1E792A603}" srcOrd="1" destOrd="0" parTransId="{ADFB3C9F-D147-4193-9F81-8150F5A44B4E}" sibTransId="{343FAA50-69FC-464A-86B2-7B99EEDAEA01}"/>
    <dgm:cxn modelId="{BE093A1A-0CAA-4888-B2D7-79BA0123AADE}" type="presOf" srcId="{9C8DBD8C-69CB-40A5-8B72-323F162C8ED2}" destId="{8A50ECD4-5B6D-45E0-96E4-E662EE41CA30}" srcOrd="0" destOrd="0" presId="urn:microsoft.com/office/officeart/2008/layout/RadialCluster"/>
    <dgm:cxn modelId="{265F712B-76CF-48A6-BFF8-4AF7766A3588}" srcId="{6C4EC9D3-F146-450F-B2E6-4CC2F9BFF557}" destId="{47D670C1-570F-4ADD-8DCC-2BC8B7143A7B}" srcOrd="0" destOrd="0" parTransId="{2DEE0BA2-EB42-493E-944C-1D3C30D30F67}" sibTransId="{BA02C6ED-F3A4-4065-8AE8-7405C0BFBA02}"/>
    <dgm:cxn modelId="{AE4FD1D0-986C-41B4-8967-C075DD1AB70D}" srcId="{6C4EC9D3-F146-450F-B2E6-4CC2F9BFF557}" destId="{224E8BDA-1745-49F4-8939-4C42E72F707D}" srcOrd="2" destOrd="0" parTransId="{B468A629-B367-4DAB-BDFD-DED1A04C96C9}" sibTransId="{9148CE94-C2F2-4934-BAF2-330ACEFCAF18}"/>
    <dgm:cxn modelId="{EA1875A4-82B2-4AAA-9397-F000BC56D84C}" type="presOf" srcId="{DB3D85F6-AD94-46B4-A140-FA58C0CC1527}" destId="{2E45BB1D-38B4-4DB2-9D53-EEF29E1F3A6F}" srcOrd="0" destOrd="0" presId="urn:microsoft.com/office/officeart/2008/layout/RadialCluster"/>
    <dgm:cxn modelId="{A226F470-1F66-4305-BB0E-739E3C186288}" srcId="{6C4EC9D3-F146-450F-B2E6-4CC2F9BFF557}" destId="{6370CDAA-1C67-4D21-91E0-30F98D5F1C35}" srcOrd="1" destOrd="0" parTransId="{DB3D85F6-AD94-46B4-A140-FA58C0CC1527}" sibTransId="{2AA5AB32-6D96-4928-81AD-CDA1EEC26A19}"/>
    <dgm:cxn modelId="{E48B8564-5371-4CCE-BB0A-A66F5D7CCC3C}" type="presOf" srcId="{6370CDAA-1C67-4D21-91E0-30F98D5F1C35}" destId="{7C71CEFD-7B67-440C-ADFB-BAA378265F6E}" srcOrd="0" destOrd="0" presId="urn:microsoft.com/office/officeart/2008/layout/RadialCluster"/>
    <dgm:cxn modelId="{C40EBCC8-077C-45BB-B714-74C806F654B2}" type="presOf" srcId="{6C4EC9D3-F146-450F-B2E6-4CC2F9BFF557}" destId="{D1BBFADA-4FD2-497B-8A87-0ABE760E6D19}" srcOrd="0" destOrd="0" presId="urn:microsoft.com/office/officeart/2008/layout/RadialCluster"/>
    <dgm:cxn modelId="{F8083202-439E-4D7A-8AAB-15B75C8AF8EF}" srcId="{9C8DBD8C-69CB-40A5-8B72-323F162C8ED2}" destId="{CE4639B6-9A3E-4685-A504-238BB0FDE84E}" srcOrd="1" destOrd="0" parTransId="{9801D144-A077-4AA0-B00B-E411A7976ABC}" sibTransId="{013D8047-5282-4131-AFEB-6A9E6DFF87CF}"/>
    <dgm:cxn modelId="{AD1FF3A1-E105-41D6-B1A4-7710D0C11F15}" type="presOf" srcId="{224E8BDA-1745-49F4-8939-4C42E72F707D}" destId="{05DA7DB3-9E37-462D-9756-B14D2E464B31}" srcOrd="0" destOrd="0" presId="urn:microsoft.com/office/officeart/2008/layout/RadialCluster"/>
    <dgm:cxn modelId="{AEB01826-2715-4802-92D3-CAD36202D524}" srcId="{CE4639B6-9A3E-4685-A504-238BB0FDE84E}" destId="{36E0CA68-7C62-4C99-805E-366019488D45}" srcOrd="0" destOrd="0" parTransId="{315C848D-3C0C-4D7C-A521-08FCD0D6C4AE}" sibTransId="{7A0EDDAA-7D61-41E3-9749-0D125B8328FA}"/>
    <dgm:cxn modelId="{9D3D42BC-7CD2-427E-B795-BB32331D71D1}" type="presOf" srcId="{47D670C1-570F-4ADD-8DCC-2BC8B7143A7B}" destId="{200ACCDF-9474-4880-9D3A-558C384E5349}" srcOrd="0" destOrd="0" presId="urn:microsoft.com/office/officeart/2008/layout/RadialCluster"/>
    <dgm:cxn modelId="{3CDEE08E-87F5-4EA0-AF73-A9EC504E7BC8}" type="presParOf" srcId="{8A50ECD4-5B6D-45E0-96E4-E662EE41CA30}" destId="{DC68E21D-E68F-4B8B-9EE2-CA4D23297BFC}" srcOrd="0" destOrd="0" presId="urn:microsoft.com/office/officeart/2008/layout/RadialCluster"/>
    <dgm:cxn modelId="{956C06AE-A40C-4A9F-90E7-EDAF42472A44}" type="presParOf" srcId="{DC68E21D-E68F-4B8B-9EE2-CA4D23297BFC}" destId="{D1BBFADA-4FD2-497B-8A87-0ABE760E6D19}" srcOrd="0" destOrd="0" presId="urn:microsoft.com/office/officeart/2008/layout/RadialCluster"/>
    <dgm:cxn modelId="{769D69FC-9394-4BF6-98A3-E6C4D8149C36}" type="presParOf" srcId="{DC68E21D-E68F-4B8B-9EE2-CA4D23297BFC}" destId="{583D98EB-4278-4C93-9A70-AFBBE900796C}" srcOrd="1" destOrd="0" presId="urn:microsoft.com/office/officeart/2008/layout/RadialCluster"/>
    <dgm:cxn modelId="{4063CB72-7A26-4382-BAAC-B271174E1670}" type="presParOf" srcId="{DC68E21D-E68F-4B8B-9EE2-CA4D23297BFC}" destId="{200ACCDF-9474-4880-9D3A-558C384E5349}" srcOrd="2" destOrd="0" presId="urn:microsoft.com/office/officeart/2008/layout/RadialCluster"/>
    <dgm:cxn modelId="{06B381EE-6C43-4607-B9A1-3CE03584A294}" type="presParOf" srcId="{DC68E21D-E68F-4B8B-9EE2-CA4D23297BFC}" destId="{2E45BB1D-38B4-4DB2-9D53-EEF29E1F3A6F}" srcOrd="3" destOrd="0" presId="urn:microsoft.com/office/officeart/2008/layout/RadialCluster"/>
    <dgm:cxn modelId="{C82867B1-9891-45AB-9D9E-2E6DCC97E805}" type="presParOf" srcId="{DC68E21D-E68F-4B8B-9EE2-CA4D23297BFC}" destId="{7C71CEFD-7B67-440C-ADFB-BAA378265F6E}" srcOrd="4" destOrd="0" presId="urn:microsoft.com/office/officeart/2008/layout/RadialCluster"/>
    <dgm:cxn modelId="{1E4B07FF-A018-4EC2-A0C5-D8E01045070E}" type="presParOf" srcId="{DC68E21D-E68F-4B8B-9EE2-CA4D23297BFC}" destId="{67FB38C6-23A0-4204-81F6-49D9941D0AD5}" srcOrd="5" destOrd="0" presId="urn:microsoft.com/office/officeart/2008/layout/RadialCluster"/>
    <dgm:cxn modelId="{1A2CEB16-DB32-470C-8AE6-DFD5262D8771}" type="presParOf" srcId="{DC68E21D-E68F-4B8B-9EE2-CA4D23297BFC}" destId="{05DA7DB3-9E37-462D-9756-B14D2E464B31}" srcOrd="6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047817-BA13-4D77-A303-A6C5D4BC7A89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C6D563-1BDD-4A63-BAAF-3BA9A7C10855}">
      <dgm:prSet phldrT="[Текст]" custT="1"/>
      <dgm:spPr>
        <a:solidFill>
          <a:srgbClr val="00B0F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2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Словесные</a:t>
          </a:r>
          <a:endParaRPr lang="ru-RU" sz="2000" b="1" i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E8399A-4FDF-4618-BF6B-9D94DF0E3768}" type="parTrans" cxnId="{51E3F932-9754-4674-A6E4-8E91FF6A2898}">
      <dgm:prSet/>
      <dgm:spPr/>
      <dgm:t>
        <a:bodyPr/>
        <a:lstStyle/>
        <a:p>
          <a:endParaRPr lang="ru-RU"/>
        </a:p>
      </dgm:t>
    </dgm:pt>
    <dgm:pt modelId="{DEFE4606-5240-4823-A76A-F650B5FE9F63}" type="sibTrans" cxnId="{51E3F932-9754-4674-A6E4-8E91FF6A2898}">
      <dgm:prSet/>
      <dgm:spPr/>
      <dgm:t>
        <a:bodyPr/>
        <a:lstStyle/>
        <a:p>
          <a:endParaRPr lang="ru-RU"/>
        </a:p>
      </dgm:t>
    </dgm:pt>
    <dgm:pt modelId="{AA1E7190-B883-4B20-9B39-036156F5D28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3751C4-BCFD-4160-BB5B-CFBA79950821}" type="parTrans" cxnId="{7C6704AF-28C4-4577-8B55-A7F90FD416DA}">
      <dgm:prSet/>
      <dgm:spPr>
        <a:solidFill>
          <a:srgbClr val="0070C0"/>
        </a:solidFill>
        <a:ln w="2857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3848BAF-B653-476C-85DC-05AD9EE05594}" type="sibTrans" cxnId="{7C6704AF-28C4-4577-8B55-A7F90FD416DA}">
      <dgm:prSet/>
      <dgm:spPr/>
      <dgm:t>
        <a:bodyPr/>
        <a:lstStyle/>
        <a:p>
          <a:endParaRPr lang="ru-RU"/>
        </a:p>
      </dgm:t>
    </dgm:pt>
    <dgm:pt modelId="{F3FBAFB1-2E9F-4E82-BA93-2CF171BD0578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Обсуждение и разрешение проблемных ситуаций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8BA6B0-6846-4D47-8E52-9FA7D6681D25}" type="parTrans" cxnId="{7AB36537-7261-46E7-895C-56E8909471C7}">
      <dgm:prSet/>
      <dgm:spPr>
        <a:solidFill>
          <a:srgbClr val="0070C0"/>
        </a:solidFill>
        <a:ln w="2857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1728F452-7558-4F69-9FE0-51BEDFE0E9BD}" type="sibTrans" cxnId="{7AB36537-7261-46E7-895C-56E8909471C7}">
      <dgm:prSet/>
      <dgm:spPr/>
      <dgm:t>
        <a:bodyPr/>
        <a:lstStyle/>
        <a:p>
          <a:endParaRPr lang="ru-RU"/>
        </a:p>
      </dgm:t>
    </dgm:pt>
    <dgm:pt modelId="{A7546B3C-88BD-4732-A1F7-34B05C0A68B4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Чтение художественной литературы и газеты «Добрая дорога Детства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EF34B5-272B-4503-BD75-F9045628EB3F}" type="parTrans" cxnId="{F5CBE80E-DBA1-4117-8EA1-CACE12C5EA6D}">
      <dgm:prSet/>
      <dgm:spPr>
        <a:solidFill>
          <a:srgbClr val="0070C0"/>
        </a:solidFill>
        <a:ln w="2857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3C51712C-C844-4B56-97C0-B62D8B5FDD67}" type="sibTrans" cxnId="{F5CBE80E-DBA1-4117-8EA1-CACE12C5EA6D}">
      <dgm:prSet/>
      <dgm:spPr/>
      <dgm:t>
        <a:bodyPr/>
        <a:lstStyle/>
        <a:p>
          <a:endParaRPr lang="ru-RU"/>
        </a:p>
      </dgm:t>
    </dgm:pt>
    <dgm:pt modelId="{DABA3B18-D492-494F-A3AE-246539C62064}" type="pres">
      <dgm:prSet presAssocID="{31047817-BA13-4D77-A303-A6C5D4BC7A8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F325D4-E4D6-4CCB-9B0F-331DFCB763DC}" type="pres">
      <dgm:prSet presAssocID="{0FC6D563-1BDD-4A63-BAAF-3BA9A7C10855}" presName="centerShape" presStyleLbl="node0" presStyleIdx="0" presStyleCnt="1" custScaleX="127035" custScaleY="99953" custLinFactNeighborX="2809" custLinFactNeighborY="-9677"/>
      <dgm:spPr/>
      <dgm:t>
        <a:bodyPr/>
        <a:lstStyle/>
        <a:p>
          <a:endParaRPr lang="ru-RU"/>
        </a:p>
      </dgm:t>
    </dgm:pt>
    <dgm:pt modelId="{3A49DB42-3059-44B1-BA87-E90C70563469}" type="pres">
      <dgm:prSet presAssocID="{B43751C4-BCFD-4160-BB5B-CFBA79950821}" presName="parTrans" presStyleLbl="sibTrans2D1" presStyleIdx="0" presStyleCnt="3"/>
      <dgm:spPr/>
      <dgm:t>
        <a:bodyPr/>
        <a:lstStyle/>
        <a:p>
          <a:endParaRPr lang="ru-RU"/>
        </a:p>
      </dgm:t>
    </dgm:pt>
    <dgm:pt modelId="{576A8630-016B-4583-AFCB-C88819A995D7}" type="pres">
      <dgm:prSet presAssocID="{B43751C4-BCFD-4160-BB5B-CFBA79950821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B9E0273-F0E5-4DDB-8713-BA4CA6961773}" type="pres">
      <dgm:prSet presAssocID="{AA1E7190-B883-4B20-9B39-036156F5D289}" presName="node" presStyleLbl="node1" presStyleIdx="0" presStyleCnt="3" custScaleX="148351" custScaleY="48366" custRadScaleRad="107083" custRadScaleInc="50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5889E4-DDBB-47D7-9EFE-C70CA04D641E}" type="pres">
      <dgm:prSet presAssocID="{CE8BA6B0-6846-4D47-8E52-9FA7D6681D25}" presName="parTrans" presStyleLbl="sibTrans2D1" presStyleIdx="1" presStyleCnt="3"/>
      <dgm:spPr/>
      <dgm:t>
        <a:bodyPr/>
        <a:lstStyle/>
        <a:p>
          <a:endParaRPr lang="ru-RU"/>
        </a:p>
      </dgm:t>
    </dgm:pt>
    <dgm:pt modelId="{76607427-6BA6-4A52-B2A0-98011FACCBC6}" type="pres">
      <dgm:prSet presAssocID="{CE8BA6B0-6846-4D47-8E52-9FA7D6681D25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3A7D237-C65A-4E05-9B98-39023085FBA5}" type="pres">
      <dgm:prSet presAssocID="{F3FBAFB1-2E9F-4E82-BA93-2CF171BD0578}" presName="node" presStyleLbl="node1" presStyleIdx="1" presStyleCnt="3" custRadScaleRad="127023" custRadScaleInc="-27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77240-84EA-484F-9F73-0F995525DFFA}" type="pres">
      <dgm:prSet presAssocID="{A7EF34B5-272B-4503-BD75-F9045628EB3F}" presName="parTrans" presStyleLbl="sibTrans2D1" presStyleIdx="2" presStyleCnt="3"/>
      <dgm:spPr/>
      <dgm:t>
        <a:bodyPr/>
        <a:lstStyle/>
        <a:p>
          <a:endParaRPr lang="ru-RU"/>
        </a:p>
      </dgm:t>
    </dgm:pt>
    <dgm:pt modelId="{68CDB90B-E97E-4495-A269-87461BC3C626}" type="pres">
      <dgm:prSet presAssocID="{A7EF34B5-272B-4503-BD75-F9045628EB3F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514E6DFB-C453-4788-A759-A8A9ECFD017F}" type="pres">
      <dgm:prSet presAssocID="{A7546B3C-88BD-4732-A1F7-34B05C0A68B4}" presName="node" presStyleLbl="node1" presStyleIdx="2" presStyleCnt="3" custRadScaleRad="113654" custRadScaleInc="31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6704AF-28C4-4577-8B55-A7F90FD416DA}" srcId="{0FC6D563-1BDD-4A63-BAAF-3BA9A7C10855}" destId="{AA1E7190-B883-4B20-9B39-036156F5D289}" srcOrd="0" destOrd="0" parTransId="{B43751C4-BCFD-4160-BB5B-CFBA79950821}" sibTransId="{03848BAF-B653-476C-85DC-05AD9EE05594}"/>
    <dgm:cxn modelId="{52430CFC-488B-46A9-A8CE-A1BDD3280EB4}" type="presOf" srcId="{31047817-BA13-4D77-A303-A6C5D4BC7A89}" destId="{DABA3B18-D492-494F-A3AE-246539C62064}" srcOrd="0" destOrd="0" presId="urn:microsoft.com/office/officeart/2005/8/layout/radial5"/>
    <dgm:cxn modelId="{868C798E-3060-4872-BEC8-F97ED2DFED05}" type="presOf" srcId="{0FC6D563-1BDD-4A63-BAAF-3BA9A7C10855}" destId="{BCF325D4-E4D6-4CCB-9B0F-331DFCB763DC}" srcOrd="0" destOrd="0" presId="urn:microsoft.com/office/officeart/2005/8/layout/radial5"/>
    <dgm:cxn modelId="{8910258E-53EE-4536-BDE2-C696CC721B92}" type="presOf" srcId="{CE8BA6B0-6846-4D47-8E52-9FA7D6681D25}" destId="{76607427-6BA6-4A52-B2A0-98011FACCBC6}" srcOrd="1" destOrd="0" presId="urn:microsoft.com/office/officeart/2005/8/layout/radial5"/>
    <dgm:cxn modelId="{B8EF7F31-AFB5-454C-8013-BADAB6999C37}" type="presOf" srcId="{A7EF34B5-272B-4503-BD75-F9045628EB3F}" destId="{31277240-84EA-484F-9F73-0F995525DFFA}" srcOrd="0" destOrd="0" presId="urn:microsoft.com/office/officeart/2005/8/layout/radial5"/>
    <dgm:cxn modelId="{4F00145A-F314-4F19-BE90-0DBECD1F7771}" type="presOf" srcId="{B43751C4-BCFD-4160-BB5B-CFBA79950821}" destId="{576A8630-016B-4583-AFCB-C88819A995D7}" srcOrd="1" destOrd="0" presId="urn:microsoft.com/office/officeart/2005/8/layout/radial5"/>
    <dgm:cxn modelId="{85123F8A-53A3-462F-B169-FE126B34E849}" type="presOf" srcId="{AA1E7190-B883-4B20-9B39-036156F5D289}" destId="{4B9E0273-F0E5-4DDB-8713-BA4CA6961773}" srcOrd="0" destOrd="0" presId="urn:microsoft.com/office/officeart/2005/8/layout/radial5"/>
    <dgm:cxn modelId="{35721656-C1C5-4853-9522-9680FB1F5C74}" type="presOf" srcId="{F3FBAFB1-2E9F-4E82-BA93-2CF171BD0578}" destId="{B3A7D237-C65A-4E05-9B98-39023085FBA5}" srcOrd="0" destOrd="0" presId="urn:microsoft.com/office/officeart/2005/8/layout/radial5"/>
    <dgm:cxn modelId="{7EB7E320-C1D8-4319-9EF1-64446B22C708}" type="presOf" srcId="{CE8BA6B0-6846-4D47-8E52-9FA7D6681D25}" destId="{555889E4-DDBB-47D7-9EFE-C70CA04D641E}" srcOrd="0" destOrd="0" presId="urn:microsoft.com/office/officeart/2005/8/layout/radial5"/>
    <dgm:cxn modelId="{51E3F932-9754-4674-A6E4-8E91FF6A2898}" srcId="{31047817-BA13-4D77-A303-A6C5D4BC7A89}" destId="{0FC6D563-1BDD-4A63-BAAF-3BA9A7C10855}" srcOrd="0" destOrd="0" parTransId="{CBE8399A-4FDF-4618-BF6B-9D94DF0E3768}" sibTransId="{DEFE4606-5240-4823-A76A-F650B5FE9F63}"/>
    <dgm:cxn modelId="{1B185E91-098D-4718-A067-ADB56921AE09}" type="presOf" srcId="{A7546B3C-88BD-4732-A1F7-34B05C0A68B4}" destId="{514E6DFB-C453-4788-A759-A8A9ECFD017F}" srcOrd="0" destOrd="0" presId="urn:microsoft.com/office/officeart/2005/8/layout/radial5"/>
    <dgm:cxn modelId="{4C5C70CC-CBFF-4E3B-A5DD-0E81F7AE3F14}" type="presOf" srcId="{A7EF34B5-272B-4503-BD75-F9045628EB3F}" destId="{68CDB90B-E97E-4495-A269-87461BC3C626}" srcOrd="1" destOrd="0" presId="urn:microsoft.com/office/officeart/2005/8/layout/radial5"/>
    <dgm:cxn modelId="{7AB36537-7261-46E7-895C-56E8909471C7}" srcId="{0FC6D563-1BDD-4A63-BAAF-3BA9A7C10855}" destId="{F3FBAFB1-2E9F-4E82-BA93-2CF171BD0578}" srcOrd="1" destOrd="0" parTransId="{CE8BA6B0-6846-4D47-8E52-9FA7D6681D25}" sibTransId="{1728F452-7558-4F69-9FE0-51BEDFE0E9BD}"/>
    <dgm:cxn modelId="{F5CBE80E-DBA1-4117-8EA1-CACE12C5EA6D}" srcId="{0FC6D563-1BDD-4A63-BAAF-3BA9A7C10855}" destId="{A7546B3C-88BD-4732-A1F7-34B05C0A68B4}" srcOrd="2" destOrd="0" parTransId="{A7EF34B5-272B-4503-BD75-F9045628EB3F}" sibTransId="{3C51712C-C844-4B56-97C0-B62D8B5FDD67}"/>
    <dgm:cxn modelId="{1082917B-77DF-4453-B015-2BCF55C456D2}" type="presOf" srcId="{B43751C4-BCFD-4160-BB5B-CFBA79950821}" destId="{3A49DB42-3059-44B1-BA87-E90C70563469}" srcOrd="0" destOrd="0" presId="urn:microsoft.com/office/officeart/2005/8/layout/radial5"/>
    <dgm:cxn modelId="{7E08544E-BA40-45F8-8557-26480FEEACC0}" type="presParOf" srcId="{DABA3B18-D492-494F-A3AE-246539C62064}" destId="{BCF325D4-E4D6-4CCB-9B0F-331DFCB763DC}" srcOrd="0" destOrd="0" presId="urn:microsoft.com/office/officeart/2005/8/layout/radial5"/>
    <dgm:cxn modelId="{45469F29-C682-4BD2-ADE3-3A9C8A53969A}" type="presParOf" srcId="{DABA3B18-D492-494F-A3AE-246539C62064}" destId="{3A49DB42-3059-44B1-BA87-E90C70563469}" srcOrd="1" destOrd="0" presId="urn:microsoft.com/office/officeart/2005/8/layout/radial5"/>
    <dgm:cxn modelId="{8A998E70-C97B-4127-8849-D4931615495F}" type="presParOf" srcId="{3A49DB42-3059-44B1-BA87-E90C70563469}" destId="{576A8630-016B-4583-AFCB-C88819A995D7}" srcOrd="0" destOrd="0" presId="urn:microsoft.com/office/officeart/2005/8/layout/radial5"/>
    <dgm:cxn modelId="{2816ED03-3866-4E5B-A7B8-577832B21014}" type="presParOf" srcId="{DABA3B18-D492-494F-A3AE-246539C62064}" destId="{4B9E0273-F0E5-4DDB-8713-BA4CA6961773}" srcOrd="2" destOrd="0" presId="urn:microsoft.com/office/officeart/2005/8/layout/radial5"/>
    <dgm:cxn modelId="{FE932402-D402-45F1-B5D8-65D0FC73D568}" type="presParOf" srcId="{DABA3B18-D492-494F-A3AE-246539C62064}" destId="{555889E4-DDBB-47D7-9EFE-C70CA04D641E}" srcOrd="3" destOrd="0" presId="urn:microsoft.com/office/officeart/2005/8/layout/radial5"/>
    <dgm:cxn modelId="{3BB42EE3-2C78-4834-B9AB-9DE288FE9F76}" type="presParOf" srcId="{555889E4-DDBB-47D7-9EFE-C70CA04D641E}" destId="{76607427-6BA6-4A52-B2A0-98011FACCBC6}" srcOrd="0" destOrd="0" presId="urn:microsoft.com/office/officeart/2005/8/layout/radial5"/>
    <dgm:cxn modelId="{CB08D8FE-9F20-4BE8-89EF-43931D75BF74}" type="presParOf" srcId="{DABA3B18-D492-494F-A3AE-246539C62064}" destId="{B3A7D237-C65A-4E05-9B98-39023085FBA5}" srcOrd="4" destOrd="0" presId="urn:microsoft.com/office/officeart/2005/8/layout/radial5"/>
    <dgm:cxn modelId="{0DD1AA22-B7E1-430C-A41F-169ABD02B256}" type="presParOf" srcId="{DABA3B18-D492-494F-A3AE-246539C62064}" destId="{31277240-84EA-484F-9F73-0F995525DFFA}" srcOrd="5" destOrd="0" presId="urn:microsoft.com/office/officeart/2005/8/layout/radial5"/>
    <dgm:cxn modelId="{AEDB9941-EE58-424B-8512-F198E401B1B1}" type="presParOf" srcId="{31277240-84EA-484F-9F73-0F995525DFFA}" destId="{68CDB90B-E97E-4495-A269-87461BC3C626}" srcOrd="0" destOrd="0" presId="urn:microsoft.com/office/officeart/2005/8/layout/radial5"/>
    <dgm:cxn modelId="{3F8D1E65-EA72-4FC5-8947-FBD405ECF770}" type="presParOf" srcId="{DABA3B18-D492-494F-A3AE-246539C62064}" destId="{514E6DFB-C453-4788-A759-A8A9ECFD017F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BBFADA-4FD2-497B-8A87-0ABE760E6D19}">
      <dsp:nvSpPr>
        <dsp:cNvPr id="0" name=""/>
        <dsp:cNvSpPr/>
      </dsp:nvSpPr>
      <dsp:spPr>
        <a:xfrm>
          <a:off x="3258787" y="2275138"/>
          <a:ext cx="1857217" cy="1197056"/>
        </a:xfrm>
        <a:prstGeom prst="roundRect">
          <a:avLst/>
        </a:prstGeom>
        <a:solidFill>
          <a:srgbClr val="00B0F0"/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Наглядные</a:t>
          </a:r>
          <a:endParaRPr lang="ru-RU" sz="26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58787" y="2275138"/>
        <a:ext cx="1857217" cy="1197056"/>
      </dsp:txXfrm>
    </dsp:sp>
    <dsp:sp modelId="{583D98EB-4278-4C93-9A70-AFBBE900796C}">
      <dsp:nvSpPr>
        <dsp:cNvPr id="0" name=""/>
        <dsp:cNvSpPr/>
      </dsp:nvSpPr>
      <dsp:spPr>
        <a:xfrm rot="16022221">
          <a:off x="3814285" y="1950257"/>
          <a:ext cx="65063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0631" y="0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ACCDF-9474-4880-9D3A-558C384E5349}">
      <dsp:nvSpPr>
        <dsp:cNvPr id="0" name=""/>
        <dsp:cNvSpPr/>
      </dsp:nvSpPr>
      <dsp:spPr>
        <a:xfrm>
          <a:off x="3150054" y="84681"/>
          <a:ext cx="1865714" cy="1540694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Рассматривание иллюстраций,   альбомов и плакатов по ПДД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50054" y="84681"/>
        <a:ext cx="1865714" cy="1540694"/>
      </dsp:txXfrm>
    </dsp:sp>
    <dsp:sp modelId="{2E45BB1D-38B4-4DB2-9D53-EEF29E1F3A6F}">
      <dsp:nvSpPr>
        <dsp:cNvPr id="0" name=""/>
        <dsp:cNvSpPr/>
      </dsp:nvSpPr>
      <dsp:spPr>
        <a:xfrm rot="1865745">
          <a:off x="5050838" y="3667970"/>
          <a:ext cx="90702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07024" y="0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71CEFD-7B67-440C-ADFB-BAA378265F6E}">
      <dsp:nvSpPr>
        <dsp:cNvPr id="0" name=""/>
        <dsp:cNvSpPr/>
      </dsp:nvSpPr>
      <dsp:spPr>
        <a:xfrm rot="10800000" flipH="1" flipV="1">
          <a:off x="5892695" y="3722950"/>
          <a:ext cx="1721856" cy="1397007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Просмотр обучающего видеофильма «Азбука безопасности»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 flipH="1" flipV="1">
        <a:off x="5892695" y="3722950"/>
        <a:ext cx="1721856" cy="1397007"/>
      </dsp:txXfrm>
    </dsp:sp>
    <dsp:sp modelId="{67FB38C6-23A0-4204-81F6-49D9941D0AD5}">
      <dsp:nvSpPr>
        <dsp:cNvPr id="0" name=""/>
        <dsp:cNvSpPr/>
      </dsp:nvSpPr>
      <dsp:spPr>
        <a:xfrm rot="9177164">
          <a:off x="2438434" y="3545088"/>
          <a:ext cx="86780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7808" y="0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DA7DB3-9E37-462D-9756-B14D2E464B31}">
      <dsp:nvSpPr>
        <dsp:cNvPr id="0" name=""/>
        <dsp:cNvSpPr/>
      </dsp:nvSpPr>
      <dsp:spPr>
        <a:xfrm>
          <a:off x="638934" y="3585049"/>
          <a:ext cx="1846955" cy="1257684"/>
        </a:xfrm>
        <a:prstGeom prst="roundRect">
          <a:avLst/>
        </a:prstGeom>
        <a:solidFill>
          <a:srgbClr val="FFFF00"/>
        </a:solid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Тематические прогулки, наблюдения, экскурсии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8934" y="3585049"/>
        <a:ext cx="1846955" cy="125768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F325D4-E4D6-4CCB-9B0F-331DFCB763DC}">
      <dsp:nvSpPr>
        <dsp:cNvPr id="0" name=""/>
        <dsp:cNvSpPr/>
      </dsp:nvSpPr>
      <dsp:spPr>
        <a:xfrm>
          <a:off x="2968917" y="1920938"/>
          <a:ext cx="2040140" cy="1605212"/>
        </a:xfrm>
        <a:prstGeom prst="ellipse">
          <a:avLst/>
        </a:prstGeom>
        <a:solidFill>
          <a:srgbClr val="00B0F0"/>
        </a:solidFill>
        <a:ln w="381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Словесные</a:t>
          </a:r>
          <a:endParaRPr lang="ru-RU" sz="2000" b="1" i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68917" y="1920938"/>
        <a:ext cx="2040140" cy="1605212"/>
      </dsp:txXfrm>
    </dsp:sp>
    <dsp:sp modelId="{3A49DB42-3059-44B1-BA87-E90C70563469}">
      <dsp:nvSpPr>
        <dsp:cNvPr id="0" name=""/>
        <dsp:cNvSpPr/>
      </dsp:nvSpPr>
      <dsp:spPr>
        <a:xfrm rot="16199989">
          <a:off x="3761557" y="1231690"/>
          <a:ext cx="454852" cy="54602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 w="285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6199989">
        <a:off x="3761557" y="1231690"/>
        <a:ext cx="454852" cy="546028"/>
      </dsp:txXfrm>
    </dsp:sp>
    <dsp:sp modelId="{4B9E0273-F0E5-4DDB-8713-BA4CA6961773}">
      <dsp:nvSpPr>
        <dsp:cNvPr id="0" name=""/>
        <dsp:cNvSpPr/>
      </dsp:nvSpPr>
      <dsp:spPr>
        <a:xfrm>
          <a:off x="2499938" y="91797"/>
          <a:ext cx="2978085" cy="970927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Беседы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99938" y="91797"/>
        <a:ext cx="2978085" cy="970927"/>
      </dsp:txXfrm>
    </dsp:sp>
    <dsp:sp modelId="{555889E4-DDBB-47D7-9EFE-C70CA04D641E}">
      <dsp:nvSpPr>
        <dsp:cNvPr id="0" name=""/>
        <dsp:cNvSpPr/>
      </dsp:nvSpPr>
      <dsp:spPr>
        <a:xfrm rot="1442198">
          <a:off x="5052890" y="3042245"/>
          <a:ext cx="525654" cy="54602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 w="285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442198">
        <a:off x="5052890" y="3042245"/>
        <a:ext cx="525654" cy="546028"/>
      </dsp:txXfrm>
    </dsp:sp>
    <dsp:sp modelId="{B3A7D237-C65A-4E05-9B98-39023085FBA5}">
      <dsp:nvSpPr>
        <dsp:cNvPr id="0" name=""/>
        <dsp:cNvSpPr/>
      </dsp:nvSpPr>
      <dsp:spPr>
        <a:xfrm>
          <a:off x="5695165" y="2928420"/>
          <a:ext cx="2007458" cy="2007458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Обсуждение и разрешение проблемных ситуаций</a:t>
          </a:r>
          <a:endParaRPr lang="ru-RU" sz="15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95165" y="2928420"/>
        <a:ext cx="2007458" cy="2007458"/>
      </dsp:txXfrm>
    </dsp:sp>
    <dsp:sp modelId="{31277240-84EA-484F-9F73-0F995525DFFA}">
      <dsp:nvSpPr>
        <dsp:cNvPr id="0" name=""/>
        <dsp:cNvSpPr/>
      </dsp:nvSpPr>
      <dsp:spPr>
        <a:xfrm rot="9646074">
          <a:off x="2296782" y="2943731"/>
          <a:ext cx="556946" cy="54602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 w="28575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9646074">
        <a:off x="2296782" y="2943731"/>
        <a:ext cx="556946" cy="546028"/>
      </dsp:txXfrm>
    </dsp:sp>
    <dsp:sp modelId="{514E6DFB-C453-4788-A759-A8A9ECFD017F}">
      <dsp:nvSpPr>
        <dsp:cNvPr id="0" name=""/>
        <dsp:cNvSpPr/>
      </dsp:nvSpPr>
      <dsp:spPr>
        <a:xfrm>
          <a:off x="112831" y="2721904"/>
          <a:ext cx="2007458" cy="2007458"/>
        </a:xfrm>
        <a:prstGeom prst="ellipse">
          <a:avLst/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Чтение художественной литературы и газеты «Добрая дорога Детства</a:t>
          </a: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2831" y="2721904"/>
        <a:ext cx="2007458" cy="20074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83F6B93-46C2-4360-B0B5-FC92E84C61A4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9194127-8299-43E7-B8D7-707671C72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6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7077472" cy="858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280920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проекта: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«Азбука дорожного движения».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Информационно-практико-ориентированный.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Продолжительности проекта: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212976"/>
            <a:ext cx="568863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6153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17676" y="2996952"/>
            <a:ext cx="3115816" cy="1008112"/>
          </a:xfrm>
          <a:prstGeom prst="ellipse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</a:t>
            </a:r>
          </a:p>
          <a:p>
            <a:pPr marL="45720" indent="0">
              <a:buNone/>
            </a:pPr>
            <a:endPara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557799" y="4792318"/>
            <a:ext cx="2629478" cy="408850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Театрализованные игры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857500" y="90287"/>
            <a:ext cx="4005064" cy="407641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</a:p>
          <a:p>
            <a:pPr marL="45720" indent="0" algn="ctr">
              <a:buFont typeface="Georgia" pitchFamily="18" charset="0"/>
              <a:buNone/>
            </a:pP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42321" y="90287"/>
            <a:ext cx="2333480" cy="407641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  <a:p>
            <a:pPr marL="45720" indent="0" algn="ctr">
              <a:buFont typeface="Georgia" pitchFamily="18" charset="0"/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865276" y="4304695"/>
            <a:ext cx="2868546" cy="504056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упражнения</a:t>
            </a:r>
          </a:p>
          <a:p>
            <a:pPr marL="45720" indent="0" algn="ctr">
              <a:buFont typeface="Georgia" pitchFamily="18" charset="0"/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427730" y="1831079"/>
            <a:ext cx="2230194" cy="569520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</a:t>
            </a:r>
          </a:p>
          <a:p>
            <a:pPr marL="45720" indent="0" algn="ctr">
              <a:buFont typeface="Georgia" pitchFamily="18" charset="0"/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83201" y="2427432"/>
            <a:ext cx="2251720" cy="407641"/>
          </a:xfrm>
          <a:prstGeom prst="ellipse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ситуации</a:t>
            </a:r>
          </a:p>
          <a:p>
            <a:pPr marL="45720" indent="0" algn="ctr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Font typeface="Georgia" pitchFamily="18" charset="0"/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809" y="435415"/>
            <a:ext cx="1926503" cy="20545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1" y="2835073"/>
            <a:ext cx="2993395" cy="20118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8074" y="5192055"/>
            <a:ext cx="2339203" cy="161437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45315" y="497928"/>
            <a:ext cx="2829434" cy="19026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74749" y="2442084"/>
            <a:ext cx="2536156" cy="17253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84322" y="4821908"/>
            <a:ext cx="2780017" cy="1871634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>
            <a:stCxn id="3" idx="0"/>
          </p:cNvCxnSpPr>
          <p:nvPr/>
        </p:nvCxnSpPr>
        <p:spPr>
          <a:xfrm flipH="1" flipV="1">
            <a:off x="4572000" y="2276872"/>
            <a:ext cx="3584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3" idx="1"/>
          </p:cNvCxnSpPr>
          <p:nvPr/>
        </p:nvCxnSpPr>
        <p:spPr>
          <a:xfrm flipH="1" flipV="1">
            <a:off x="2195736" y="1340768"/>
            <a:ext cx="1278241" cy="1803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5496272" y="2975955"/>
            <a:ext cx="849582" cy="128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3" idx="3"/>
          </p:cNvCxnSpPr>
          <p:nvPr/>
        </p:nvCxnSpPr>
        <p:spPr>
          <a:xfrm flipH="1">
            <a:off x="2872538" y="3857429"/>
            <a:ext cx="601439" cy="3514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923928" y="3979151"/>
            <a:ext cx="263349" cy="1275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076056" y="3960851"/>
            <a:ext cx="1057436" cy="17968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6524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692696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библиотекой О. Кошевого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87624" y="692696"/>
            <a:ext cx="6400800" cy="648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Рассматривание книг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жидкова библиотека-1\в библиотеке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37444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8024" y="1124745"/>
            <a:ext cx="4337534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P10700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6080" y="4005064"/>
            <a:ext cx="3563888" cy="2672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проекта</a:t>
            </a:r>
            <a:endParaRPr lang="ru-RU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28161" y="1484784"/>
            <a:ext cx="6984776" cy="792088"/>
          </a:xfrm>
          <a:solidFill>
            <a:srgbClr val="FFFF00"/>
          </a:solidFill>
        </p:spPr>
        <p:txBody>
          <a:bodyPr/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Прослеживается положительная динамика формирования знаний детей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115616" y="2442026"/>
            <a:ext cx="6984776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узнали значения дорожных знаков, понимают их схематичные изображения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115616" y="3402480"/>
            <a:ext cx="6984776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самостоятельно принимают решения, чем будут заниматься в рамках проекта	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115616" y="4437112"/>
            <a:ext cx="6984776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принимают активное участие в планировании деятельности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115616" y="5517232"/>
            <a:ext cx="6984776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проявляют желание оказать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взаимоподержку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помочь друг в сложной ситуации на дороге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260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результат</a:t>
            </a:r>
            <a:endParaRPr lang="ru-RU" sz="4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46134" y="1412776"/>
            <a:ext cx="6400800" cy="79208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принимают активное участие в создание предметно-развивающей среды в группе.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246134" y="2420888"/>
            <a:ext cx="6400800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Изготовлены альбомы: «Дорожные знаки», «Интересные слова», «Улицы нашего города»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231683" y="3554613"/>
            <a:ext cx="6400800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Изготовлена книга ребусов, книги сказок о дорожном движении, книга кроссвордов.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48451" y="4680965"/>
            <a:ext cx="6400800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и родители являются создателями выставок: плакатов, машин.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231683" y="5733910"/>
            <a:ext cx="6400800" cy="79208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реально оценивать дорожную ситуацию и свои действия.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62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05800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37184"/>
            <a:ext cx="8280920" cy="7920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 на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этапе обусловлена тем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что: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80267" y="2708920"/>
            <a:ext cx="764513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82396" y="3789040"/>
            <a:ext cx="762384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80267" y="4827877"/>
            <a:ext cx="762384" cy="988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82396" y="2348880"/>
            <a:ext cx="0" cy="31683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Пятиугольник 14"/>
          <p:cNvSpPr/>
          <p:nvPr/>
        </p:nvSpPr>
        <p:spPr>
          <a:xfrm>
            <a:off x="1367136" y="2564904"/>
            <a:ext cx="7525344" cy="1224136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Интенсивно развивающаяся транспортная среда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1367136" y="3842644"/>
            <a:ext cx="7525344" cy="1098523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статистические данные о ДТП с участием детей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1367136" y="4999852"/>
            <a:ext cx="7525344" cy="1059107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ДТП с участием детей ежегодно увеличивается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39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проекта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872067" y="1628801"/>
            <a:ext cx="7408333" cy="144016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навыков правильного поведения на дорогах.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Задачи: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1"/>
          <p:cNvSpPr txBox="1">
            <a:spLocks/>
          </p:cNvSpPr>
          <p:nvPr/>
        </p:nvSpPr>
        <p:spPr>
          <a:xfrm>
            <a:off x="323528" y="3506478"/>
            <a:ext cx="2600030" cy="29070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18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и углубить знания детей о ПДД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со значением дорожных знаков, содействовать пониманию их схематичного изображения.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реально оценивать дорожную ситуацию и свои действия.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3131840" y="3505839"/>
            <a:ext cx="2812488" cy="29070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18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познавательную активность, психические процессы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умение  самостоятельно принимать решения о том чем дети будут заниматься в рамках проекта и умение планировать деятельность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творческие способности детей</a:t>
            </a:r>
            <a:endParaRPr lang="ru-RU" sz="18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6156176" y="3501008"/>
            <a:ext cx="2660088" cy="2907075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800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желание выполнять ПДД, делиться своими знаниями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желание помочь другу,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взаимоподдержку</a:t>
            </a: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Symbol" pitchFamily="18" charset="2"/>
              <a:buNone/>
            </a:pP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355976" y="3068960"/>
            <a:ext cx="45719" cy="432048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4726610" flipH="1">
            <a:off x="3317156" y="2400433"/>
            <a:ext cx="53598" cy="1725455"/>
          </a:xfrm>
          <a:prstGeom prst="downArrow">
            <a:avLst>
              <a:gd name="adj1" fmla="val 50000"/>
              <a:gd name="adj2" fmla="val 38149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6705684">
            <a:off x="5431388" y="2316586"/>
            <a:ext cx="85215" cy="1853900"/>
          </a:xfrm>
          <a:prstGeom prst="downArrow">
            <a:avLst/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40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197209" y="2767742"/>
            <a:ext cx="2999184" cy="16334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40617" y="191457"/>
            <a:ext cx="3312368" cy="2304256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Сотрудник ГИБДД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в мероприятиях для 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Участвует в мероприятиях для родителей и педагогов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444207" y="429185"/>
            <a:ext cx="2376265" cy="206652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различных видах деятельности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36776" y="692696"/>
            <a:ext cx="2725793" cy="1926919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деятельность детей.</a:t>
            </a:r>
          </a:p>
          <a:p>
            <a:pPr algn="ctr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5037" y="2759224"/>
            <a:ext cx="2704955" cy="3035974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педагогическое просвещение родителей по проблеме.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деятельность детей и родителей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49840" y="4653136"/>
            <a:ext cx="2664296" cy="2160240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деятельность детей.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732240" y="2619615"/>
            <a:ext cx="2340260" cy="1929743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совместной деятельности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64088" y="4478687"/>
            <a:ext cx="3024336" cy="2196275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библиотеки.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Организуют деятельность детей.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Консультируют педагогов.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4" idx="6"/>
          </p:cNvCxnSpPr>
          <p:nvPr/>
        </p:nvCxnSpPr>
        <p:spPr>
          <a:xfrm flipV="1">
            <a:off x="6196393" y="3584485"/>
            <a:ext cx="535847" cy="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696801" y="2391930"/>
            <a:ext cx="0" cy="54529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7"/>
            <a:endCxn id="6" idx="3"/>
          </p:cNvCxnSpPr>
          <p:nvPr/>
        </p:nvCxnSpPr>
        <p:spPr>
          <a:xfrm flipV="1">
            <a:off x="5757173" y="2193077"/>
            <a:ext cx="1035030" cy="8138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4" idx="5"/>
          </p:cNvCxnSpPr>
          <p:nvPr/>
        </p:nvCxnSpPr>
        <p:spPr>
          <a:xfrm>
            <a:off x="5757173" y="4162010"/>
            <a:ext cx="326995" cy="49112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1"/>
            <a:endCxn id="7" idx="5"/>
          </p:cNvCxnSpPr>
          <p:nvPr/>
        </p:nvCxnSpPr>
        <p:spPr>
          <a:xfrm flipH="1" flipV="1">
            <a:off x="2463386" y="2337424"/>
            <a:ext cx="1173043" cy="66953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2799992" y="3789040"/>
            <a:ext cx="397217" cy="720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4139952" y="4277211"/>
            <a:ext cx="144016" cy="40295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7678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059832" y="44624"/>
            <a:ext cx="2999184" cy="1441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дорожного движения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6669" y="5500243"/>
            <a:ext cx="1974848" cy="47741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 ГИБДД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34543" y="1829037"/>
            <a:ext cx="2376265" cy="6748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05045" y="5729021"/>
            <a:ext cx="2376265" cy="648072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Привила поведения на дороге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900373" y="2554162"/>
            <a:ext cx="1231467" cy="50501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80038" y="3311273"/>
            <a:ext cx="2376265" cy="602382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профессиями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170917" y="6176866"/>
            <a:ext cx="2376265" cy="61190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со знаками дорожного движения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39632" y="163422"/>
            <a:ext cx="2376265" cy="410832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88223" y="3268384"/>
            <a:ext cx="2376265" cy="537323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96669" y="239486"/>
            <a:ext cx="2376265" cy="549882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транспорта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90283" y="3612464"/>
            <a:ext cx="1268734" cy="489218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пассажир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325673" y="4388159"/>
            <a:ext cx="1177654" cy="539433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639272" y="4143859"/>
            <a:ext cx="1371663" cy="506131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694763" y="874102"/>
            <a:ext cx="1399691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4548" y="937469"/>
            <a:ext cx="10580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528509" y="1596877"/>
            <a:ext cx="1371663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наземный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7809" y="1737427"/>
            <a:ext cx="1388536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подземный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432641" y="874102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Автозаводский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432640" y="1566208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Канавинский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6545179" y="2397149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516216" y="4048044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Приокский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463913" y="4735666"/>
            <a:ext cx="2376265" cy="475564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518865" y="5431150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ормовский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588224" y="6158587"/>
            <a:ext cx="2376265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Нижегородский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4708649" y="2665332"/>
            <a:ext cx="1799652" cy="507517"/>
          </a:xfrm>
          <a:prstGeom prst="ellipse">
            <a:avLst/>
          </a:prstGeom>
          <a:solidFill>
            <a:srgbClr val="FFFF00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Бабушки, дедушки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>
            <a:endCxn id="17" idx="6"/>
          </p:cNvCxnSpPr>
          <p:nvPr/>
        </p:nvCxnSpPr>
        <p:spPr>
          <a:xfrm flipH="1" flipV="1">
            <a:off x="2672934" y="514427"/>
            <a:ext cx="386898" cy="59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22" idx="0"/>
          </p:cNvCxnSpPr>
          <p:nvPr/>
        </p:nvCxnSpPr>
        <p:spPr>
          <a:xfrm flipH="1">
            <a:off x="593581" y="718662"/>
            <a:ext cx="64846" cy="2188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913713" y="789368"/>
            <a:ext cx="264008" cy="13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1071768" y="784189"/>
            <a:ext cx="133829" cy="1044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7" idx="4"/>
            <a:endCxn id="23" idx="1"/>
          </p:cNvCxnSpPr>
          <p:nvPr/>
        </p:nvCxnSpPr>
        <p:spPr>
          <a:xfrm>
            <a:off x="1484802" y="789368"/>
            <a:ext cx="244582" cy="881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8" idx="0"/>
          </p:cNvCxnSpPr>
          <p:nvPr/>
        </p:nvCxnSpPr>
        <p:spPr>
          <a:xfrm>
            <a:off x="4708649" y="1485840"/>
            <a:ext cx="14027" cy="343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8" idx="3"/>
          </p:cNvCxnSpPr>
          <p:nvPr/>
        </p:nvCxnSpPr>
        <p:spPr>
          <a:xfrm flipH="1">
            <a:off x="2913315" y="2405029"/>
            <a:ext cx="969224" cy="246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endCxn id="32" idx="0"/>
          </p:cNvCxnSpPr>
          <p:nvPr/>
        </p:nvCxnSpPr>
        <p:spPr>
          <a:xfrm>
            <a:off x="5364088" y="2461541"/>
            <a:ext cx="244387" cy="2037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endCxn id="12" idx="0"/>
          </p:cNvCxnSpPr>
          <p:nvPr/>
        </p:nvCxnSpPr>
        <p:spPr>
          <a:xfrm>
            <a:off x="1367257" y="800699"/>
            <a:ext cx="100914" cy="2510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11" idx="3"/>
          </p:cNvCxnSpPr>
          <p:nvPr/>
        </p:nvCxnSpPr>
        <p:spPr>
          <a:xfrm flipH="1">
            <a:off x="1729385" y="2985222"/>
            <a:ext cx="351332" cy="350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H="1">
            <a:off x="2656303" y="2461479"/>
            <a:ext cx="1483649" cy="1682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endCxn id="19" idx="0"/>
          </p:cNvCxnSpPr>
          <p:nvPr/>
        </p:nvCxnSpPr>
        <p:spPr>
          <a:xfrm flipH="1">
            <a:off x="3914500" y="2503854"/>
            <a:ext cx="450718" cy="18843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>
            <a:endCxn id="18" idx="1"/>
          </p:cNvCxnSpPr>
          <p:nvPr/>
        </p:nvCxnSpPr>
        <p:spPr>
          <a:xfrm>
            <a:off x="4505569" y="2503854"/>
            <a:ext cx="470516" cy="1180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stCxn id="32" idx="5"/>
            <a:endCxn id="18" idx="7"/>
          </p:cNvCxnSpPr>
          <p:nvPr/>
        </p:nvCxnSpPr>
        <p:spPr>
          <a:xfrm flipH="1">
            <a:off x="5873215" y="3098525"/>
            <a:ext cx="371533" cy="585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>
            <a:stCxn id="32" idx="3"/>
            <a:endCxn id="19" idx="7"/>
          </p:cNvCxnSpPr>
          <p:nvPr/>
        </p:nvCxnSpPr>
        <p:spPr>
          <a:xfrm flipH="1">
            <a:off x="4330864" y="3098525"/>
            <a:ext cx="641338" cy="1368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endCxn id="20" idx="0"/>
          </p:cNvCxnSpPr>
          <p:nvPr/>
        </p:nvCxnSpPr>
        <p:spPr>
          <a:xfrm>
            <a:off x="2021932" y="3856576"/>
            <a:ext cx="303172" cy="287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endCxn id="7" idx="0"/>
          </p:cNvCxnSpPr>
          <p:nvPr/>
        </p:nvCxnSpPr>
        <p:spPr>
          <a:xfrm flipH="1">
            <a:off x="1284093" y="3940008"/>
            <a:ext cx="61236" cy="1560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 стрелкой 106"/>
          <p:cNvCxnSpPr/>
          <p:nvPr/>
        </p:nvCxnSpPr>
        <p:spPr>
          <a:xfrm>
            <a:off x="1985834" y="4635202"/>
            <a:ext cx="1623753" cy="1556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 стрелкой 108"/>
          <p:cNvCxnSpPr>
            <a:stCxn id="20" idx="5"/>
          </p:cNvCxnSpPr>
          <p:nvPr/>
        </p:nvCxnSpPr>
        <p:spPr>
          <a:xfrm>
            <a:off x="2810060" y="4575869"/>
            <a:ext cx="1693267" cy="1309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 стрелкой 111"/>
          <p:cNvCxnSpPr/>
          <p:nvPr/>
        </p:nvCxnSpPr>
        <p:spPr>
          <a:xfrm>
            <a:off x="4342398" y="4853686"/>
            <a:ext cx="807309" cy="9492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>
            <a:endCxn id="10" idx="0"/>
          </p:cNvCxnSpPr>
          <p:nvPr/>
        </p:nvCxnSpPr>
        <p:spPr>
          <a:xfrm>
            <a:off x="5593178" y="4101682"/>
            <a:ext cx="0" cy="1627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>
            <a:endCxn id="13" idx="2"/>
          </p:cNvCxnSpPr>
          <p:nvPr/>
        </p:nvCxnSpPr>
        <p:spPr>
          <a:xfrm>
            <a:off x="484642" y="5893296"/>
            <a:ext cx="1686275" cy="589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 стрелкой 124"/>
          <p:cNvCxnSpPr>
            <a:endCxn id="14" idx="2"/>
          </p:cNvCxnSpPr>
          <p:nvPr/>
        </p:nvCxnSpPr>
        <p:spPr>
          <a:xfrm flipV="1">
            <a:off x="6058981" y="368838"/>
            <a:ext cx="380651" cy="205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>
            <a:stCxn id="8" idx="7"/>
          </p:cNvCxnSpPr>
          <p:nvPr/>
        </p:nvCxnSpPr>
        <p:spPr>
          <a:xfrm flipV="1">
            <a:off x="5562812" y="471547"/>
            <a:ext cx="1044533" cy="14563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>
            <a:stCxn id="14" idx="4"/>
            <a:endCxn id="25" idx="0"/>
          </p:cNvCxnSpPr>
          <p:nvPr/>
        </p:nvCxnSpPr>
        <p:spPr>
          <a:xfrm flipH="1">
            <a:off x="7620774" y="574254"/>
            <a:ext cx="6991" cy="299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>
            <a:stCxn id="25" idx="4"/>
            <a:endCxn id="26" idx="0"/>
          </p:cNvCxnSpPr>
          <p:nvPr/>
        </p:nvCxnSpPr>
        <p:spPr>
          <a:xfrm flipH="1">
            <a:off x="7620773" y="1381619"/>
            <a:ext cx="1" cy="1845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/>
          <p:cNvCxnSpPr>
            <a:stCxn id="26" idx="4"/>
            <a:endCxn id="27" idx="0"/>
          </p:cNvCxnSpPr>
          <p:nvPr/>
        </p:nvCxnSpPr>
        <p:spPr>
          <a:xfrm>
            <a:off x="7620773" y="2073725"/>
            <a:ext cx="112539" cy="3234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>
            <a:stCxn id="27" idx="4"/>
            <a:endCxn id="15" idx="0"/>
          </p:cNvCxnSpPr>
          <p:nvPr/>
        </p:nvCxnSpPr>
        <p:spPr>
          <a:xfrm>
            <a:off x="7733312" y="2904666"/>
            <a:ext cx="43044" cy="3637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>
            <a:stCxn id="15" idx="4"/>
            <a:endCxn id="28" idx="0"/>
          </p:cNvCxnSpPr>
          <p:nvPr/>
        </p:nvCxnSpPr>
        <p:spPr>
          <a:xfrm flipH="1">
            <a:off x="7704349" y="3805707"/>
            <a:ext cx="72007" cy="242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>
            <a:stCxn id="28" idx="4"/>
            <a:endCxn id="29" idx="0"/>
          </p:cNvCxnSpPr>
          <p:nvPr/>
        </p:nvCxnSpPr>
        <p:spPr>
          <a:xfrm flipH="1">
            <a:off x="7652046" y="4555561"/>
            <a:ext cx="52303" cy="180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>
            <a:stCxn id="29" idx="4"/>
            <a:endCxn id="30" idx="0"/>
          </p:cNvCxnSpPr>
          <p:nvPr/>
        </p:nvCxnSpPr>
        <p:spPr>
          <a:xfrm>
            <a:off x="7652046" y="5211230"/>
            <a:ext cx="54952" cy="219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>
            <a:stCxn id="30" idx="4"/>
            <a:endCxn id="31" idx="0"/>
          </p:cNvCxnSpPr>
          <p:nvPr/>
        </p:nvCxnSpPr>
        <p:spPr>
          <a:xfrm>
            <a:off x="7706998" y="5938667"/>
            <a:ext cx="69359" cy="219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51877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5040560" cy="930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1"/>
          <p:cNvSpPr txBox="1">
            <a:spLocks noGrp="1"/>
          </p:cNvSpPr>
          <p:nvPr>
            <p:ph sz="quarter" idx="13"/>
          </p:nvPr>
        </p:nvSpPr>
        <p:spPr>
          <a:xfrm>
            <a:off x="2129378" y="2939795"/>
            <a:ext cx="2580368" cy="1143813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планирования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проекта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действий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2195736" y="4350253"/>
            <a:ext cx="4392488" cy="1094972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практической части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родителей, детей, педагогов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социумом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2129377" y="1459287"/>
            <a:ext cx="2580369" cy="1182529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проблемы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темы и цели проекта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задач</a:t>
            </a:r>
          </a:p>
          <a:p>
            <a:pPr marL="0" indent="0" algn="ctr">
              <a:buFont typeface="Symbol" pitchFamily="18" charset="2"/>
              <a:buNone/>
            </a:pP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2195736" y="5661945"/>
            <a:ext cx="6824197" cy="962859"/>
          </a:xfrm>
          <a:prstGeom prst="rect">
            <a:avLst/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итогов, оценка результатов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проекта, определение перспектив дальнейшего развития проекта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25919" y="1536285"/>
            <a:ext cx="2069817" cy="10285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6359" y="2924945"/>
            <a:ext cx="2129377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25919" y="4221088"/>
            <a:ext cx="2092260" cy="11075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 декабрь-апрель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125919" y="5646396"/>
            <a:ext cx="2069817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этап май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08" r="1357" b="26564"/>
          <a:stretch/>
        </p:blipFill>
        <p:spPr>
          <a:xfrm>
            <a:off x="4900480" y="1266896"/>
            <a:ext cx="4093588" cy="2694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1561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1179" y="3727142"/>
            <a:ext cx="3096344" cy="687886"/>
          </a:xfrm>
          <a:prstGeom prst="ellipse">
            <a:avLst/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</a:t>
            </a:r>
            <a:endParaRPr lang="ru-RU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7000" y="2590591"/>
            <a:ext cx="2376264" cy="580256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1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</a:p>
          <a:p>
            <a:pPr marL="0" indent="0" algn="ctr">
              <a:buNone/>
            </a:pPr>
            <a:r>
              <a:rPr lang="ru-RU" sz="1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альбомов</a:t>
            </a:r>
          </a:p>
          <a:p>
            <a:pPr marL="0" indent="0" algn="ctr">
              <a:buFont typeface="Georgia" pitchFamily="18" charset="0"/>
              <a:buNone/>
            </a:pPr>
            <a:endParaRPr lang="ru-RU" sz="2000" b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95092" y="3031958"/>
            <a:ext cx="3168352" cy="504056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1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атрибутов к играм</a:t>
            </a:r>
          </a:p>
          <a:p>
            <a:pPr marL="0" indent="0" algn="ctr">
              <a:buFont typeface="Georgia" pitchFamily="18" charset="0"/>
              <a:buNone/>
            </a:pPr>
            <a:endParaRPr lang="ru-RU" sz="2000" b="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48920" y="3398020"/>
            <a:ext cx="2376264" cy="580256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Аппликации. 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  <a:endParaRPr lang="ru-RU" sz="1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69135" y="4804521"/>
            <a:ext cx="2736304" cy="570724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Ручной труд</a:t>
            </a:r>
            <a:endParaRPr lang="ru-RU" sz="1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499514" y="3230073"/>
            <a:ext cx="2592288" cy="504056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accent2"/>
            </a:solidFill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выставки </a:t>
            </a:r>
          </a:p>
          <a:p>
            <a:pPr marL="0" indent="0" algn="ctr">
              <a:buFont typeface="Georgia" pitchFamily="18" charset="0"/>
              <a:buNone/>
            </a:pPr>
            <a:r>
              <a:rPr lang="ru-RU" sz="1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</a:t>
            </a:r>
            <a:endParaRPr lang="ru-RU" sz="1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Заголовок 2"/>
          <p:cNvSpPr txBox="1">
            <a:spLocks/>
          </p:cNvSpPr>
          <p:nvPr/>
        </p:nvSpPr>
        <p:spPr>
          <a:xfrm>
            <a:off x="2123728" y="-45625"/>
            <a:ext cx="4752528" cy="62649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Методы и приемы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52475"/>
            <a:ext cx="2408129" cy="1646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624" y="3978276"/>
            <a:ext cx="1822879" cy="14411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652" y="5365962"/>
            <a:ext cx="1944793" cy="14570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723354"/>
            <a:ext cx="1658256" cy="22130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33713" y="824931"/>
            <a:ext cx="1822862" cy="20179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390501"/>
            <a:ext cx="2260884" cy="15583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63354" y="3931464"/>
            <a:ext cx="2394238" cy="15129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32982" y="5457409"/>
            <a:ext cx="1847248" cy="12741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3848" y="5559084"/>
            <a:ext cx="1588966" cy="1070825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>
            <a:stCxn id="4" idx="5"/>
          </p:cNvCxnSpPr>
          <p:nvPr/>
        </p:nvCxnSpPr>
        <p:spPr>
          <a:xfrm>
            <a:off x="2445268" y="3085870"/>
            <a:ext cx="758580" cy="845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4"/>
            <a:endCxn id="2" idx="0"/>
          </p:cNvCxnSpPr>
          <p:nvPr/>
        </p:nvCxnSpPr>
        <p:spPr>
          <a:xfrm>
            <a:off x="4479268" y="3536014"/>
            <a:ext cx="20083" cy="191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6" idx="5"/>
            <a:endCxn id="2" idx="2"/>
          </p:cNvCxnSpPr>
          <p:nvPr/>
        </p:nvCxnSpPr>
        <p:spPr>
          <a:xfrm>
            <a:off x="2377188" y="3893299"/>
            <a:ext cx="573991" cy="1777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7" idx="0"/>
          </p:cNvCxnSpPr>
          <p:nvPr/>
        </p:nvCxnSpPr>
        <p:spPr>
          <a:xfrm flipH="1" flipV="1">
            <a:off x="4753452" y="4414599"/>
            <a:ext cx="183835" cy="3899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8" idx="2"/>
          </p:cNvCxnSpPr>
          <p:nvPr/>
        </p:nvCxnSpPr>
        <p:spPr>
          <a:xfrm flipH="1">
            <a:off x="5940152" y="3482101"/>
            <a:ext cx="559362" cy="449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5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280599"/>
            <a:ext cx="7772400" cy="648071"/>
          </a:xfrm>
          <a:prstGeom prst="rect">
            <a:avLst/>
          </a:prstGeom>
        </p:spPr>
        <p:txBody>
          <a:bodyPr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приемы</a:t>
            </a:r>
            <a:r>
              <a:rPr lang="en-US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051389659"/>
              </p:ext>
            </p:extLst>
          </p:nvPr>
        </p:nvGraphicFramePr>
        <p:xfrm>
          <a:off x="683568" y="928670"/>
          <a:ext cx="8103274" cy="5308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E:\Фото презентации\SAM_345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928670"/>
            <a:ext cx="285752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879" t="67806" r="3906"/>
          <a:stretch/>
        </p:blipFill>
        <p:spPr>
          <a:xfrm>
            <a:off x="6012160" y="2699309"/>
            <a:ext cx="2857520" cy="173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59" t="29899" r="21515" b="47071"/>
          <a:stretch/>
        </p:blipFill>
        <p:spPr>
          <a:xfrm>
            <a:off x="3323924" y="4869159"/>
            <a:ext cx="2889951" cy="1710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628800"/>
            <a:ext cx="3323925" cy="2492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8054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408997178"/>
              </p:ext>
            </p:extLst>
          </p:nvPr>
        </p:nvGraphicFramePr>
        <p:xfrm>
          <a:off x="642910" y="500042"/>
          <a:ext cx="7702624" cy="568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45701" y="1412776"/>
            <a:ext cx="7772400" cy="1780108"/>
          </a:xfrm>
        </p:spPr>
        <p:txBody>
          <a:bodyPr/>
          <a:lstStyle/>
          <a:p>
            <a:pPr rtl="0" eaLnBrk="1" latinLnBrk="0" hangingPunct="1"/>
            <a:endParaRPr lang="ru-RU" sz="800" kern="120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7" name="Рисунок 6" descr="E:\фото Киселева\DSC0331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4437112"/>
            <a:ext cx="2977322" cy="2096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50204" y="418356"/>
            <a:ext cx="2952328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6352" y="620688"/>
            <a:ext cx="2767648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4901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1803</TotalTime>
  <Words>521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Паспорт проекта</vt:lpstr>
      <vt:lpstr>Актуальность проблемы</vt:lpstr>
      <vt:lpstr>Цель и задачи проекта</vt:lpstr>
      <vt:lpstr>Слайд 4</vt:lpstr>
      <vt:lpstr>Слайд 5</vt:lpstr>
      <vt:lpstr>Этапы проекта</vt:lpstr>
      <vt:lpstr>Практические</vt:lpstr>
      <vt:lpstr>Слайд 8</vt:lpstr>
      <vt:lpstr> </vt:lpstr>
      <vt:lpstr>Слайд 10</vt:lpstr>
      <vt:lpstr>Взаимодействие с библиотекой О. Кошевого</vt:lpstr>
      <vt:lpstr>Результаты проекта</vt:lpstr>
      <vt:lpstr>Практический результат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№94 «Колосок»</dc:title>
  <dc:creator>Саша</dc:creator>
  <cp:lastModifiedBy>Пользователь</cp:lastModifiedBy>
  <cp:revision>151</cp:revision>
  <dcterms:created xsi:type="dcterms:W3CDTF">2015-10-11T15:19:26Z</dcterms:created>
  <dcterms:modified xsi:type="dcterms:W3CDTF">2019-04-14T07:20:44Z</dcterms:modified>
</cp:coreProperties>
</file>