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74" r:id="rId3"/>
    <p:sldId id="260" r:id="rId4"/>
    <p:sldId id="271" r:id="rId5"/>
    <p:sldId id="262" r:id="rId6"/>
    <p:sldId id="276" r:id="rId7"/>
    <p:sldId id="273" r:id="rId8"/>
    <p:sldId id="265" r:id="rId9"/>
    <p:sldId id="264" r:id="rId10"/>
    <p:sldId id="266" r:id="rId11"/>
    <p:sldId id="277" r:id="rId12"/>
    <p:sldId id="268" r:id="rId13"/>
    <p:sldId id="275" r:id="rId14"/>
    <p:sldId id="272" r:id="rId15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3A781-1810-4883-86DA-8BE7A91BFE18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90318-DEE6-4DA1-AAC3-618DABC6E2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806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90318-DEE6-4DA1-AAC3-618DABC6E28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81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92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445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808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45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69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64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23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688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95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872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572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D5BC8-0759-45BE-9A59-A6B49E34EE2B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B7FC8-2BFE-464B-A641-D53132842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17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11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" y="0"/>
            <a:ext cx="913966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96"/>
          <a:stretch/>
        </p:blipFill>
        <p:spPr bwMode="auto">
          <a:xfrm>
            <a:off x="1483705" y="262104"/>
            <a:ext cx="4744479" cy="5155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25289" y="3645024"/>
            <a:ext cx="4392488" cy="12961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Из опыта работы МДОУ «Детского сада № 35 «Улыбка» г. Георгиевска »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Воспитатель Романенко А.И.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388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92"/>
            <a:ext cx="9144000" cy="686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72" y="3706366"/>
            <a:ext cx="3744416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573016"/>
            <a:ext cx="2262187" cy="300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63491"/>
            <a:ext cx="2376442" cy="297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1616"/>
            <a:ext cx="4248472" cy="2743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421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2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48907" y="0"/>
            <a:ext cx="6336704" cy="93610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Проект «Зимующие птицы нашего города»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84" y="936105"/>
            <a:ext cx="2448272" cy="208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606" y="2949555"/>
            <a:ext cx="2253877" cy="2199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862" y="4727075"/>
            <a:ext cx="2112617" cy="212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138" y="2952192"/>
            <a:ext cx="2238342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117" y="2916755"/>
            <a:ext cx="2261883" cy="209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014" y="4900346"/>
            <a:ext cx="2203592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907" y="4844504"/>
            <a:ext cx="2359025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25"/>
          <a:stretch/>
        </p:blipFill>
        <p:spPr bwMode="auto">
          <a:xfrm>
            <a:off x="0" y="2999630"/>
            <a:ext cx="2310118" cy="214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607" y="914843"/>
            <a:ext cx="2304256" cy="215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606" y="4986799"/>
            <a:ext cx="2253877" cy="1866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907" y="881443"/>
            <a:ext cx="2359025" cy="2141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561" y="936105"/>
            <a:ext cx="2181440" cy="2085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5748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" y="0"/>
            <a:ext cx="913436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83567" y="116631"/>
            <a:ext cx="295232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 descr="C:\Users\а\Desktop\разное\ФОТО ПЛАНШЕТ\фото июнь\IMG_01012015_0148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776" y="478305"/>
            <a:ext cx="3756680" cy="280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а\Desktop\фото яяя\IMG0008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3600400" cy="275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05914"/>
            <a:ext cx="3888432" cy="291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6094" y="116632"/>
            <a:ext cx="4541440" cy="36167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cs typeface="Aharoni" pitchFamily="2" charset="-79"/>
              </a:rPr>
              <a:t>Работа с родителями </a:t>
            </a:r>
            <a:endParaRPr lang="ru-RU" sz="2400" b="1" dirty="0">
              <a:solidFill>
                <a:srgbClr val="C0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48088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4" y="-18226"/>
            <a:ext cx="9121405" cy="68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389521"/>
            <a:ext cx="7632848" cy="266429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sz="2400" b="1" dirty="0" smtClean="0">
              <a:cs typeface="Aharoni" pitchFamily="2" charset="-79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cs typeface="Aharoni" pitchFamily="2" charset="-79"/>
              </a:rPr>
              <a:t>Пополнить материалы «Бессмертного полка»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cs typeface="Aharoni" pitchFamily="2" charset="-79"/>
              </a:rPr>
              <a:t>Оформить  </a:t>
            </a:r>
            <a:r>
              <a:rPr lang="ru-RU" sz="2400" b="1" dirty="0" smtClean="0">
                <a:cs typeface="Aharoni" pitchFamily="2" charset="-79"/>
              </a:rPr>
              <a:t>газеты «Мой детский сад»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cs typeface="Aharoni" pitchFamily="2" charset="-79"/>
              </a:rPr>
              <a:t>Оформить альбом « </a:t>
            </a:r>
            <a:r>
              <a:rPr lang="ru-RU" sz="2400" b="1" dirty="0">
                <a:cs typeface="Aharoni" pitchFamily="2" charset="-79"/>
              </a:rPr>
              <a:t>Н</a:t>
            </a:r>
            <a:r>
              <a:rPr lang="ru-RU" sz="2400" b="1" dirty="0" smtClean="0">
                <a:cs typeface="Aharoni" pitchFamily="2" charset="-79"/>
              </a:rPr>
              <a:t>ародного </a:t>
            </a:r>
            <a:r>
              <a:rPr lang="ru-RU" sz="2400" b="1" dirty="0" smtClean="0">
                <a:cs typeface="Aharoni" pitchFamily="2" charset="-79"/>
              </a:rPr>
              <a:t>календаря праздников по временам </a:t>
            </a:r>
            <a:r>
              <a:rPr lang="ru-RU" sz="2400" b="1" dirty="0" smtClean="0">
                <a:cs typeface="Aharoni" pitchFamily="2" charset="-79"/>
              </a:rPr>
              <a:t>года»</a:t>
            </a:r>
            <a:endParaRPr lang="ru-RU" sz="2400" b="1" dirty="0" smtClean="0">
              <a:cs typeface="Aharoni" pitchFamily="2" charset="-79"/>
            </a:endParaRPr>
          </a:p>
          <a:p>
            <a:endParaRPr lang="ru-RU" sz="2400" b="1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04216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498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6"/>
            <a:ext cx="9144000" cy="6739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982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6"/>
            <a:ext cx="9144000" cy="685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5480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" y="4014"/>
            <a:ext cx="9141443" cy="6853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6505275" y="2852936"/>
            <a:ext cx="1944216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Мой город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4437112"/>
            <a:ext cx="1944216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Природа родного края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5275" y="4437112"/>
            <a:ext cx="1944216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ерспектива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01169" y="4454268"/>
            <a:ext cx="1944216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Взаимодействие с родителями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609553" y="2852936"/>
            <a:ext cx="1944216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Детский сад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2852936"/>
            <a:ext cx="1944216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Семья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406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а\Desktop\фото яяя\IMG0017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3284" y="1189111"/>
            <a:ext cx="3096344" cy="356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401" y="1059319"/>
            <a:ext cx="288031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656692"/>
            <a:ext cx="4680520" cy="7920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патриотического воспитания, альбом «Моя семья»,</a:t>
            </a:r>
            <a:r>
              <a:rPr lang="ru-RU" dirty="0" err="1" smtClean="0"/>
              <a:t>лепбук</a:t>
            </a:r>
            <a:r>
              <a:rPr lang="ru-RU" dirty="0" smtClean="0"/>
              <a:t> «Ставропольский край»,</a:t>
            </a:r>
          </a:p>
          <a:p>
            <a:pPr algn="ctr"/>
            <a:r>
              <a:rPr lang="ru-RU" dirty="0" smtClean="0"/>
              <a:t>Альбом «Мой папа солдат»</a:t>
            </a:r>
            <a:endParaRPr lang="ru-RU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2821187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192" y="608053"/>
            <a:ext cx="2520280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167" y="4953545"/>
            <a:ext cx="2520280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531" y="3187323"/>
            <a:ext cx="2500313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450" y="3428206"/>
            <a:ext cx="2966790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C:\Users\а\Desktop\фото патри\IMG0261A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93"/>
          <a:stretch/>
        </p:blipFill>
        <p:spPr bwMode="auto">
          <a:xfrm>
            <a:off x="3834519" y="5157192"/>
            <a:ext cx="2882993" cy="231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039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332656"/>
            <a:ext cx="6840760" cy="7200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Проект «Я живу в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оссии»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757" y="4750641"/>
            <a:ext cx="1712121" cy="202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694" y="4787561"/>
            <a:ext cx="2736850" cy="203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31" y="4797152"/>
            <a:ext cx="2560637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306" y="906905"/>
            <a:ext cx="3048000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8" y="1040160"/>
            <a:ext cx="2393447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068" y="3015182"/>
            <a:ext cx="2758528" cy="200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C:\Users\а\Desktop\фото патри\IMG0259A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2" r="15421" b="7153"/>
          <a:stretch/>
        </p:blipFill>
        <p:spPr bwMode="auto">
          <a:xfrm>
            <a:off x="638138" y="3014179"/>
            <a:ext cx="2592688" cy="177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56691" y="1052736"/>
            <a:ext cx="2498615" cy="1684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86244" y="2321323"/>
            <a:ext cx="1584176" cy="34459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Альбом «Моя Россия»</a:t>
            </a:r>
            <a:endParaRPr lang="ru-RU" sz="1000" dirty="0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38" y="2737419"/>
            <a:ext cx="2742736" cy="205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544" y="4639990"/>
            <a:ext cx="1573213" cy="20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5316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24744"/>
            <a:ext cx="2828925" cy="371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781" y="4293096"/>
            <a:ext cx="2736304" cy="2335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63" y="4293096"/>
            <a:ext cx="2840410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18" y="1124745"/>
            <a:ext cx="2700337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9698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92"/>
            <a:ext cx="9144000" cy="686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 descr="C:\Users\а\Desktop\разное\ФОТО ПЛАНШЕТ\IMG_20180201_0949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00" y="836712"/>
            <a:ext cx="386476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а\Desktop\разное\ФОТО ПЛАНШЕТ\IMG_20180221_091605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980728"/>
            <a:ext cx="367240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3789040"/>
            <a:ext cx="3672408" cy="286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20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188640"/>
            <a:ext cx="2592288" cy="399309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Мой  город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2736"/>
            <a:ext cx="290830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309634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49080"/>
            <a:ext cx="3096344" cy="294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149080"/>
            <a:ext cx="3259328" cy="270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а\Desktop\фото патри\IMG0265A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2" t="16093" r="12273" b="8150"/>
          <a:stretch/>
        </p:blipFill>
        <p:spPr bwMode="auto">
          <a:xfrm>
            <a:off x="2567073" y="4038687"/>
            <a:ext cx="3168352" cy="292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194" y="4437112"/>
            <a:ext cx="152400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7712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100</Words>
  <Application>Microsoft Office PowerPoint</Application>
  <PresentationFormat>Экран (4:3)</PresentationFormat>
  <Paragraphs>20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23</cp:revision>
  <cp:lastPrinted>2019-02-27T18:44:00Z</cp:lastPrinted>
  <dcterms:created xsi:type="dcterms:W3CDTF">2019-02-27T15:31:10Z</dcterms:created>
  <dcterms:modified xsi:type="dcterms:W3CDTF">2019-02-28T08:35:02Z</dcterms:modified>
</cp:coreProperties>
</file>