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7" r:id="rId2"/>
    <p:sldId id="296" r:id="rId3"/>
    <p:sldId id="301" r:id="rId4"/>
    <p:sldId id="269" r:id="rId5"/>
    <p:sldId id="294" r:id="rId6"/>
    <p:sldId id="270" r:id="rId7"/>
    <p:sldId id="271" r:id="rId8"/>
    <p:sldId id="300" r:id="rId9"/>
    <p:sldId id="302" r:id="rId10"/>
    <p:sldId id="303" r:id="rId11"/>
    <p:sldId id="28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04" autoAdjust="0"/>
    <p:restoredTop sz="94660"/>
  </p:normalViewPr>
  <p:slideViewPr>
    <p:cSldViewPr>
      <p:cViewPr varScale="1">
        <p:scale>
          <a:sx n="69" d="100"/>
          <a:sy n="69" d="100"/>
        </p:scale>
        <p:origin x="-14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7268-BEEA-4BEE-A8CB-3546EB5A6EEB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CF1D0-BA09-4C17-8954-5C26262B3FE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7268-BEEA-4BEE-A8CB-3546EB5A6EEB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CF1D0-BA09-4C17-8954-5C26262B3F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7268-BEEA-4BEE-A8CB-3546EB5A6EEB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CF1D0-BA09-4C17-8954-5C26262B3F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7268-BEEA-4BEE-A8CB-3546EB5A6EEB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CF1D0-BA09-4C17-8954-5C26262B3FE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7268-BEEA-4BEE-A8CB-3546EB5A6EEB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CF1D0-BA09-4C17-8954-5C26262B3F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7268-BEEA-4BEE-A8CB-3546EB5A6EEB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CF1D0-BA09-4C17-8954-5C26262B3FE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7268-BEEA-4BEE-A8CB-3546EB5A6EEB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CF1D0-BA09-4C17-8954-5C26262B3FE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7268-BEEA-4BEE-A8CB-3546EB5A6EEB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CF1D0-BA09-4C17-8954-5C26262B3F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7268-BEEA-4BEE-A8CB-3546EB5A6EEB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CF1D0-BA09-4C17-8954-5C26262B3F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7268-BEEA-4BEE-A8CB-3546EB5A6EEB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CF1D0-BA09-4C17-8954-5C26262B3F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97268-BEEA-4BEE-A8CB-3546EB5A6EEB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CF1D0-BA09-4C17-8954-5C26262B3FE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0597268-BEEA-4BEE-A8CB-3546EB5A6EEB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6ACF1D0-BA09-4C17-8954-5C26262B3FE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7.pn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13" Type="http://schemas.openxmlformats.org/officeDocument/2006/relationships/image" Target="../media/image1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2.gif"/><Relationship Id="rId12" Type="http://schemas.openxmlformats.org/officeDocument/2006/relationships/image" Target="../media/image17.gif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1.gif"/><Relationship Id="rId11" Type="http://schemas.openxmlformats.org/officeDocument/2006/relationships/image" Target="../media/image16.gif"/><Relationship Id="rId5" Type="http://schemas.openxmlformats.org/officeDocument/2006/relationships/image" Target="../media/image10.gif"/><Relationship Id="rId10" Type="http://schemas.openxmlformats.org/officeDocument/2006/relationships/image" Target="../media/image15.gif"/><Relationship Id="rId4" Type="http://schemas.openxmlformats.org/officeDocument/2006/relationships/image" Target="../media/image1.jpeg"/><Relationship Id="rId9" Type="http://schemas.openxmlformats.org/officeDocument/2006/relationships/image" Target="../media/image1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инка 102 из 127828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57158" y="428604"/>
            <a:ext cx="83582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ПЛОХОЕ НАСТРОЕНИЕ:</a:t>
            </a:r>
          </a:p>
          <a:p>
            <a:pPr algn="ctr"/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КАК ЕГО УЛУЧШИТЬ?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14942" y="5572140"/>
            <a:ext cx="342902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alt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Материалы к </a:t>
            </a:r>
            <a:r>
              <a:rPr lang="ru-RU" alt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занятиям</a:t>
            </a:r>
          </a:p>
          <a:p>
            <a:pPr>
              <a:lnSpc>
                <a:spcPct val="80000"/>
              </a:lnSpc>
            </a:pPr>
            <a:r>
              <a:rPr lang="ru-RU" alt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детьми старшего дошкольного возраста</a:t>
            </a:r>
          </a:p>
        </p:txBody>
      </p:sp>
      <p:pic>
        <p:nvPicPr>
          <p:cNvPr id="1026" name="Picture 2" descr="C:\Users\Гузельчик\Desktop\depositphotos_5630650-Round-smilie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869544"/>
            <a:ext cx="3312368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736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188640"/>
            <a:ext cx="7920880" cy="6455070"/>
          </a:xfrm>
        </p:spPr>
        <p:txBody>
          <a:bodyPr>
            <a:normAutofit fontScale="25000" lnSpcReduction="20000"/>
          </a:bodyPr>
          <a:lstStyle/>
          <a:p>
            <a:pPr marL="45720" indent="0">
              <a:buNone/>
            </a:pPr>
            <a:r>
              <a:rPr lang="ru-RU" sz="7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стихотворения Лики </a:t>
            </a:r>
            <a:r>
              <a:rPr lang="ru-RU" sz="7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Разумовой</a:t>
            </a:r>
            <a:r>
              <a:rPr lang="ru-RU" sz="7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«Секрет хорошего настроения».</a:t>
            </a:r>
          </a:p>
          <a:p>
            <a:pPr marL="45720" indent="0" algn="just">
              <a:buNone/>
            </a:pPr>
            <a:r>
              <a:rPr lang="ru-RU" sz="6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А теперь я хочу прочитать вам стихотворение «Секрет хорошего настроения</a:t>
            </a:r>
            <a:r>
              <a:rPr lang="ru-RU" sz="6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45720" indent="0">
              <a:buNone/>
            </a:pPr>
            <a:endParaRPr lang="ru-RU" sz="6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ctr">
              <a:buNone/>
            </a:pPr>
            <a: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вы скучаете.</a:t>
            </a:r>
            <a:b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вы зеваете.</a:t>
            </a:r>
            <a:b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плакать хочется.</a:t>
            </a:r>
            <a:b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носик морщится,</a:t>
            </a:r>
            <a:b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Значит надо…</a:t>
            </a:r>
            <a:b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Значит надо…</a:t>
            </a:r>
            <a:b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Надо весело скучать!</a:t>
            </a:r>
            <a:b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давайте…</a:t>
            </a:r>
            <a:b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давайте…</a:t>
            </a:r>
            <a:b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Улыбаться и визжать!</a:t>
            </a:r>
            <a:b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рядышком присесть,</a:t>
            </a:r>
            <a:b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Поболтать и песню спеть.</a:t>
            </a:r>
            <a:b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Глазками подмигивать,</a:t>
            </a:r>
            <a:b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Приседать, подпрыгивать.</a:t>
            </a:r>
            <a:b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конечно…</a:t>
            </a:r>
            <a:b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конечно…</a:t>
            </a:r>
            <a:b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Веселиться и мечтать!</a:t>
            </a:r>
            <a:b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конечно…</a:t>
            </a:r>
            <a:b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конечно…</a:t>
            </a:r>
            <a:b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Карандашики достать,</a:t>
            </a:r>
            <a:b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Белый листик, кисти, краски…</a:t>
            </a:r>
            <a:b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Фантазируйте и красьте!</a:t>
            </a:r>
            <a:b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Настроение увидит,</a:t>
            </a:r>
            <a:b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вам весело живётся.</a:t>
            </a:r>
            <a:b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Пожалеет, что сбежало</a:t>
            </a:r>
            <a:b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опять домой вернётся.</a:t>
            </a:r>
            <a:b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Засияют ваши глазки,</a:t>
            </a:r>
            <a:b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запляшет язычок.</a:t>
            </a:r>
            <a:b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такой </a:t>
            </a:r>
            <a:r>
              <a:rPr lang="ru-RU" sz="56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секретик</a:t>
            </a:r>
            <a: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счастья.</a:t>
            </a:r>
            <a:b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забудь его, дружок!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3396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Картинка 102 из 127828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 descr="C:\Users\Геннадий\Desktop\все\настроен\анимац настроен\13841842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938" y="476672"/>
            <a:ext cx="6864126" cy="6177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5935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85786" y="357166"/>
            <a:ext cx="3286124" cy="5500726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</a:t>
            </a: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стихотворения </a:t>
            </a:r>
            <a:endParaRPr lang="ru-RU" sz="20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sz="2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sz="20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Зернес</a:t>
            </a:r>
            <a:r>
              <a:rPr lang="ru-RU" sz="2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«Настроение».</a:t>
            </a:r>
          </a:p>
          <a:p>
            <a:pPr marL="45720" indent="0">
              <a:buNone/>
            </a:pPr>
            <a:endParaRPr lang="ru-RU" sz="20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ru-RU" sz="2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sz="1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Настроение </a:t>
            </a:r>
            <a:r>
              <a:rPr lang="ru-RU" sz="1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пропало.</a:t>
            </a:r>
            <a:br>
              <a:rPr lang="ru-RU" sz="1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везде его искала:</a:t>
            </a:r>
            <a:br>
              <a:rPr lang="ru-RU" sz="1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 диваном, под столом,</a:t>
            </a:r>
            <a:br>
              <a:rPr lang="ru-RU" sz="1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дворе и за углом,</a:t>
            </a:r>
            <a:br>
              <a:rPr lang="ru-RU" sz="1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звала его, сердилась,</a:t>
            </a:r>
            <a:br>
              <a:rPr lang="ru-RU" sz="1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оно не находилось!</a:t>
            </a:r>
            <a:br>
              <a:rPr lang="ru-RU" sz="1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тоскую, и грущу.</a:t>
            </a:r>
            <a:br>
              <a:rPr lang="ru-RU" sz="1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Может, я не там ищу?</a:t>
            </a:r>
            <a:br>
              <a:rPr lang="ru-RU" sz="1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следа исчезло прямо...</a:t>
            </a:r>
            <a:br>
              <a:rPr lang="ru-RU" sz="1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потом вернулась мама.</a:t>
            </a:r>
            <a:br>
              <a:rPr lang="ru-RU" sz="1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ей это удалось? –</a:t>
            </a:r>
            <a:br>
              <a:rPr lang="ru-RU" sz="1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Настроение нашлось</a:t>
            </a:r>
            <a:r>
              <a:rPr lang="ru-RU" sz="1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  </a:t>
            </a:r>
            <a:endParaRPr lang="ru-RU" sz="1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C:\Users\Гузельчик\Desktop\deti-i-grust-kogda-u-detej-nachinaetsya-depressi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1" y="2132856"/>
            <a:ext cx="4032447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2933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28596" y="214290"/>
            <a:ext cx="6936782" cy="4366838"/>
          </a:xfrm>
        </p:spPr>
        <p:txBody>
          <a:bodyPr>
            <a:normAutofit fontScale="25000" lnSpcReduction="20000"/>
          </a:bodyPr>
          <a:lstStyle/>
          <a:p>
            <a:pPr marL="45720" indent="0">
              <a:buNone/>
            </a:pPr>
            <a:r>
              <a:rPr lang="ru-RU" sz="7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Беседа с </a:t>
            </a:r>
            <a:r>
              <a:rPr lang="ru-RU" sz="7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детьми</a:t>
            </a:r>
            <a:endParaRPr lang="ru-RU" sz="7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sz="7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Догадались</a:t>
            </a:r>
            <a:r>
              <a:rPr lang="ru-RU" sz="7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 чем мы сейчас будем говорить? </a:t>
            </a:r>
            <a:r>
              <a:rPr lang="ru-RU" sz="7200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 настроении). </a:t>
            </a:r>
          </a:p>
          <a:p>
            <a:pPr marL="45720" indent="0">
              <a:buNone/>
            </a:pPr>
            <a:r>
              <a:rPr lang="ru-RU" sz="7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Что </a:t>
            </a:r>
            <a:r>
              <a:rPr lang="ru-RU" sz="7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 такое настроение? </a:t>
            </a:r>
            <a:endParaRPr lang="ru-RU" sz="7200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just">
              <a:buNone/>
            </a:pPr>
            <a:r>
              <a:rPr lang="ru-RU" sz="7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Настроение </a:t>
            </a:r>
            <a:r>
              <a:rPr lang="ru-RU" sz="7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душевное состояние человека. Оно может быть разным: спокойным, радостным и грустным. </a:t>
            </a:r>
            <a:r>
              <a:rPr lang="ru-RU" sz="7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Иногда </a:t>
            </a:r>
            <a:r>
              <a:rPr lang="ru-RU" sz="7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чувствуем себя очень </a:t>
            </a:r>
            <a:r>
              <a:rPr lang="ru-RU" sz="7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плохо. То</a:t>
            </a:r>
            <a:r>
              <a:rPr lang="ru-RU" sz="7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что происходит с нами, напоминает что-то неприятное и мрачное. И тогда настроение похоже на мутную лужу в плохую погоду </a:t>
            </a:r>
            <a:r>
              <a:rPr lang="ru-RU" sz="72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(педагог берет стакан </a:t>
            </a:r>
            <a:r>
              <a:rPr lang="ru-RU" sz="72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водой и высыпаю в него глину</a:t>
            </a:r>
            <a:r>
              <a:rPr lang="ru-RU" sz="72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45720" indent="0" algn="just">
              <a:buNone/>
            </a:pPr>
            <a:endParaRPr lang="ru-RU" sz="72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just">
              <a:buNone/>
            </a:pPr>
            <a:r>
              <a:rPr lang="ru-RU" sz="7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Иногда </a:t>
            </a:r>
            <a:r>
              <a:rPr lang="ru-RU" sz="7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настроение похоже на праздничный салют – яркое, как разноцветные искорки, а мир вокруг кажется таким разноцветным, как вода в этом стакане </a:t>
            </a:r>
            <a:r>
              <a:rPr lang="ru-RU" sz="72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(педагог высыпает </a:t>
            </a:r>
            <a:r>
              <a:rPr lang="ru-RU" sz="72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стакан блёстки и палочкой их </a:t>
            </a:r>
            <a:r>
              <a:rPr lang="ru-RU" sz="72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размешивает</a:t>
            </a:r>
            <a:r>
              <a:rPr lang="ru-RU" sz="72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45720" indent="0" algn="just">
              <a:buNone/>
            </a:pPr>
            <a:endParaRPr lang="ru-RU" sz="7200" b="1" i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just">
              <a:buNone/>
            </a:pPr>
            <a:endParaRPr lang="ru-RU" sz="7200" b="1" i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just">
              <a:buNone/>
            </a:pPr>
            <a:r>
              <a:rPr lang="ru-RU" sz="72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7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7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такие моменты у нас замечательное настроение!</a:t>
            </a:r>
            <a:br>
              <a:rPr lang="ru-RU" sz="7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настроение не всегда похоже на салют, иногда оно как озеро в хорошую, летнюю погоду – спокойное, тихое и очень-очень светлое. Тогда мы чувствуем себя хорошо и уверенно </a:t>
            </a:r>
            <a:r>
              <a:rPr lang="ru-RU" sz="7200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(педагог берет </a:t>
            </a:r>
            <a:r>
              <a:rPr lang="ru-RU" sz="7200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стакан с чистой водой). </a:t>
            </a:r>
            <a:r>
              <a:rPr lang="ru-RU" sz="7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это время настроение похоже на чистую воду</a:t>
            </a:r>
            <a:r>
              <a:rPr lang="ru-RU" sz="7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" indent="0">
              <a:buNone/>
            </a:pPr>
            <a:endParaRPr lang="ru-RU" sz="55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dirty="0" smtClean="0"/>
              <a:t>-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6079603"/>
            <a:ext cx="72286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indent="0" algn="just"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-Ребята, сейчас мы с вами посмотрим мультфильм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узнаем настроение нашего героя.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705" l="9890" r="8989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052736"/>
            <a:ext cx="1037608" cy="1556792"/>
          </a:xfrm>
          <a:prstGeom prst="rect">
            <a:avLst/>
          </a:prstGeom>
        </p:spPr>
      </p:pic>
      <p:sp>
        <p:nvSpPr>
          <p:cNvPr id="6" name="Капля 5"/>
          <p:cNvSpPr/>
          <p:nvPr/>
        </p:nvSpPr>
        <p:spPr>
          <a:xfrm>
            <a:off x="7858083" y="1340768"/>
            <a:ext cx="266147" cy="360040"/>
          </a:xfrm>
          <a:prstGeom prst="teardrop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Капля 6"/>
          <p:cNvSpPr/>
          <p:nvPr/>
        </p:nvSpPr>
        <p:spPr>
          <a:xfrm>
            <a:off x="7858083" y="1651112"/>
            <a:ext cx="266147" cy="360040"/>
          </a:xfrm>
          <a:prstGeom prst="teardrop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>
            <a:off x="7899647" y="2011152"/>
            <a:ext cx="266147" cy="360040"/>
          </a:xfrm>
          <a:prstGeom prst="teardrop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705" l="9890" r="89890"/>
                    </a14:imgEffect>
                    <a14:imgEffect>
                      <a14:artisticChalk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916" y="1054979"/>
            <a:ext cx="1037608" cy="155679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705" l="9890" r="8989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0213" y="4928532"/>
            <a:ext cx="1037608" cy="155679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705" l="9890" r="8989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6990" y="3068960"/>
            <a:ext cx="1037608" cy="15567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84" t="24624" r="2537" b="24624"/>
          <a:stretch/>
        </p:blipFill>
        <p:spPr>
          <a:xfrm>
            <a:off x="7840213" y="3445574"/>
            <a:ext cx="651877" cy="1039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001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инка 102 из 12782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ссора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t="12201" b="12201"/>
          <a:stretch/>
        </p:blipFill>
        <p:spPr>
          <a:xfrm>
            <a:off x="0" y="836712"/>
            <a:ext cx="9144000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869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71600" y="620688"/>
            <a:ext cx="7056784" cy="3474720"/>
          </a:xfrm>
        </p:spPr>
        <p:txBody>
          <a:bodyPr/>
          <a:lstStyle/>
          <a:p>
            <a:pPr marL="45720" indent="0" algn="ctr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для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обсуждения</a:t>
            </a:r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мультфильма «Ссора»:</a:t>
            </a:r>
          </a:p>
          <a:p>
            <a:pPr marL="45720" indent="0" algn="ctr">
              <a:buNone/>
            </a:pPr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-Ребята, скажите, что случилось с друзьями? </a:t>
            </a:r>
          </a:p>
          <a:p>
            <a:pPr marL="45720" indent="0">
              <a:buNone/>
            </a:pPr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-Вы заметили, какое настроение было у гусениц?</a:t>
            </a:r>
          </a:p>
          <a:p>
            <a:pPr marL="45720" indent="0">
              <a:buNone/>
            </a:pPr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-Вы смогли бы помочь им поднять настроение?</a:t>
            </a:r>
            <a:endParaRPr lang="ru-RU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3212976"/>
            <a:ext cx="3456384" cy="3357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839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инка 102 из 127828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78905" y="308114"/>
            <a:ext cx="3816424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" indent="0"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по картинке:</a:t>
            </a:r>
            <a:endParaRPr lang="ru-RU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Какое настроение у мальчика? </a:t>
            </a:r>
            <a:r>
              <a:rPr lang="ru-RU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(грустное) </a:t>
            </a:r>
          </a:p>
          <a:p>
            <a:pPr marL="45720" indent="0">
              <a:buNone/>
            </a:pPr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-А как вы узнали, что у </a:t>
            </a:r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него </a:t>
            </a:r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настроение грустное? </a:t>
            </a:r>
            <a:r>
              <a:rPr lang="ru-RU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выражению лица, брови сближены, кончики бровей опущены к вискам, уголки губ опущены)</a:t>
            </a:r>
          </a:p>
          <a:p>
            <a:pPr marL="45720" indent="0">
              <a:buNone/>
            </a:pPr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Из-за </a:t>
            </a:r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чего могло </a:t>
            </a:r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испортиться </a:t>
            </a:r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настроение? </a:t>
            </a:r>
          </a:p>
          <a:p>
            <a:pPr marL="45720" indent="0">
              <a:buNone/>
            </a:pPr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-А у вас </a:t>
            </a:r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когда-то </a:t>
            </a:r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портилось настроение?</a:t>
            </a:r>
          </a:p>
          <a:p>
            <a:pPr marL="45720" indent="0">
              <a:buNone/>
            </a:pPr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-Как вы думаете, как поднять настроение? </a:t>
            </a:r>
            <a: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подарки, друзья, улыбка, танец, игрушка, мультфильм, домашнее животное, прогулка, вкусная еда)</a:t>
            </a:r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45720" indent="0">
              <a:buNone/>
            </a:pPr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-Я вам по секрету скажу, как поднять настроение. Сейчас мы с вами сделаем веселую зарядку для поднятия настроения.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8"/>
          <a:stretch/>
        </p:blipFill>
        <p:spPr>
          <a:xfrm>
            <a:off x="4428023" y="584684"/>
            <a:ext cx="4490867" cy="5688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05977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инка 102 из 12782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C:\Users\Геннадий\Desktop\все\настроен\анимац настроен\1234567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6667" y="4425220"/>
            <a:ext cx="1630086" cy="2432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Геннадий\Desktop\все\настроен\анимац настроен\12147176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4370" y="4338154"/>
            <a:ext cx="2110978" cy="2110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Геннадий\Desktop\все\настроен\анимац настроен\125539fe554499e5e262a0d752def49a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836712"/>
            <a:ext cx="2923954" cy="1771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Геннадий\Desktop\все\настроен\анимац настроен\862223483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661" y="4448451"/>
            <a:ext cx="2065328" cy="2409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Геннадий\Desktop\все\настроен\анимац настроен\961830826.gi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270" y="0"/>
            <a:ext cx="3081115" cy="462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Users\Геннадий\Desktop\все\настроен\анимац настроен\girl (4385)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270" y="3678238"/>
            <a:ext cx="2427461" cy="3467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C:\Users\Геннадий\Desktop\все\настроен\анимац настроен\animashki-muzika-158.gif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8629" y="4016017"/>
            <a:ext cx="2387884" cy="2755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 descr="C:\Users\Геннадий\Desktop\все\настроен\анимац настроен\podvijnaya-muzyka-dlya-tantsa-na-novyy-god-dlya-detey-11-let-37524-large.jpg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6580" y="126976"/>
            <a:ext cx="2458635" cy="2836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танец барбариков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 flipH="1">
            <a:off x="8173538" y="5949280"/>
            <a:ext cx="908720" cy="90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249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963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Гузельчик\Desktop\kartinki-dlya-zanyatiy-v-detskom-sadu-kolobki-emotsiy-151-large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7" t="65332" r="5879" b="6615"/>
          <a:stretch/>
        </p:blipFill>
        <p:spPr bwMode="auto">
          <a:xfrm>
            <a:off x="4211960" y="4581128"/>
            <a:ext cx="4502549" cy="1399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3528" y="188640"/>
            <a:ext cx="3888432" cy="6586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для обсуждения:</a:t>
            </a:r>
          </a:p>
          <a:p>
            <a:pPr algn="just"/>
            <a:r>
              <a:rPr lang="ru-RU" sz="2400" dirty="0"/>
              <a:t> </a:t>
            </a:r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Ребята</a:t>
            </a:r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посмотрите на </a:t>
            </a:r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картинки</a:t>
            </a:r>
            <a:r>
              <a:rPr lang="ru-RU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</a:t>
            </a:r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изображен на картинках</a:t>
            </a:r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ru-RU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(смайлики </a:t>
            </a:r>
            <a:r>
              <a:rPr lang="ru-RU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разным </a:t>
            </a:r>
            <a:r>
              <a:rPr lang="ru-RU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настроением). </a:t>
            </a:r>
          </a:p>
          <a:p>
            <a:pPr algn="just"/>
            <a:r>
              <a:rPr lang="ru-RU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- </a:t>
            </a:r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узнали, что у них разное настроение? Правильно, по выражению лица. Объясните, пожалуйста, какое настроение у </a:t>
            </a:r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них на </a:t>
            </a:r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картинках. </a:t>
            </a:r>
            <a:b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Какое настроение у </a:t>
            </a:r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него?</a:t>
            </a:r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показывает</a:t>
            </a:r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Как вы определили настроение </a:t>
            </a:r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картинках? </a:t>
            </a:r>
            <a: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</a:t>
            </a:r>
            <a:r>
              <a:rPr lang="ru-RU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 выражению лица, </a:t>
            </a:r>
            <a:r>
              <a:rPr lang="ru-RU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есть </a:t>
            </a:r>
            <a:r>
              <a:rPr lang="ru-RU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мимике. С помощью мимики мы можем показать какое у нас настроение: веселое, грустное или сердитое</a:t>
            </a:r>
            <a:r>
              <a:rPr lang="ru-RU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endParaRPr lang="ru-RU" i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кем ты хотел дружить?</a:t>
            </a:r>
          </a:p>
          <a:p>
            <a:pPr marL="342900" indent="-342900" algn="just">
              <a:buFontTx/>
              <a:buChar char="-"/>
            </a:pPr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твоему другу было </a:t>
            </a:r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 грустно</a:t>
            </a:r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чтобы ты сделал?</a:t>
            </a:r>
          </a:p>
          <a:p>
            <a:pPr marL="342900" indent="-342900" algn="just">
              <a:buFontTx/>
              <a:buChar char="-"/>
            </a:pPr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вы еще улучшаете своё настроение?</a:t>
            </a:r>
            <a:endParaRPr lang="ru-RU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C:\Users\Гузельчик\Desktop\kartinki-dlya-zanyatiy-v-detskom-sadu-kolobki-emotsiy-151-larg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9" t="31203" r="8701" b="38800"/>
          <a:stretch/>
        </p:blipFill>
        <p:spPr bwMode="auto">
          <a:xfrm>
            <a:off x="4364182" y="2548817"/>
            <a:ext cx="4350327" cy="1496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Гузельчик\Desktop\kartinki-dlya-zanyatiy-v-detskom-sadu-kolobki-emotsiy-151-larg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1" t="2040" r="5879" b="70741"/>
          <a:stretch/>
        </p:blipFill>
        <p:spPr bwMode="auto">
          <a:xfrm>
            <a:off x="4364182" y="692696"/>
            <a:ext cx="4350327" cy="1357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888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15616" y="692696"/>
            <a:ext cx="6696744" cy="5472608"/>
          </a:xfrm>
        </p:spPr>
        <p:txBody>
          <a:bodyPr>
            <a:normAutofit fontScale="25000" lnSpcReduction="20000"/>
          </a:bodyPr>
          <a:lstStyle/>
          <a:p>
            <a:pPr marL="45720" indent="0" algn="ctr">
              <a:buNone/>
            </a:pPr>
            <a:r>
              <a:rPr lang="ru-RU" sz="7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Мимическая игра «</a:t>
            </a:r>
            <a:r>
              <a:rPr lang="ru-RU" sz="72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Передавалки</a:t>
            </a:r>
            <a:r>
              <a:rPr lang="ru-RU" sz="7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7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lnSpc>
                <a:spcPct val="170000"/>
              </a:lnSpc>
              <a:buNone/>
            </a:pPr>
            <a:r>
              <a:rPr lang="ru-RU" sz="7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Ребята, давайте поиграем в игру «</a:t>
            </a:r>
            <a:r>
              <a:rPr lang="ru-RU" sz="72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Передавалки</a:t>
            </a:r>
            <a:r>
              <a:rPr lang="ru-RU" sz="7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Будем передавать друг другу разное настроение. Я передаю своему соседу справа – улыбку, ты передаешь улыбку следующему.</a:t>
            </a:r>
          </a:p>
          <a:p>
            <a:pPr marL="45720" indent="0">
              <a:lnSpc>
                <a:spcPct val="170000"/>
              </a:lnSpc>
              <a:buNone/>
            </a:pPr>
            <a:r>
              <a:rPr lang="ru-RU" sz="7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Передай </a:t>
            </a:r>
            <a:r>
              <a:rPr lang="ru-RU" sz="7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улыбку соседу (по кругу).</a:t>
            </a:r>
          </a:p>
          <a:p>
            <a:pPr marL="45720" indent="0">
              <a:lnSpc>
                <a:spcPct val="170000"/>
              </a:lnSpc>
              <a:buNone/>
            </a:pPr>
            <a:r>
              <a:rPr lang="ru-RU" sz="7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Передай «</a:t>
            </a:r>
            <a:r>
              <a:rPr lang="ru-RU" sz="7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сердилку</a:t>
            </a:r>
            <a:r>
              <a:rPr lang="ru-RU" sz="7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(сердитое выражение лица).</a:t>
            </a:r>
          </a:p>
          <a:p>
            <a:pPr marL="45720" indent="0">
              <a:lnSpc>
                <a:spcPct val="170000"/>
              </a:lnSpc>
              <a:buNone/>
            </a:pPr>
            <a:r>
              <a:rPr lang="ru-RU" sz="7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Передай «испуг».</a:t>
            </a:r>
          </a:p>
          <a:p>
            <a:pPr marL="45720" indent="0">
              <a:lnSpc>
                <a:spcPct val="170000"/>
              </a:lnSpc>
              <a:buNone/>
            </a:pPr>
            <a:r>
              <a:rPr lang="ru-RU" sz="7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Передай «страшилку».</a:t>
            </a:r>
          </a:p>
          <a:p>
            <a:pPr marL="45720" indent="0">
              <a:lnSpc>
                <a:spcPct val="170000"/>
              </a:lnSpc>
              <a:buNone/>
            </a:pPr>
            <a:r>
              <a:rPr lang="ru-RU" sz="7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Передай «</a:t>
            </a:r>
            <a:r>
              <a:rPr lang="ru-RU" sz="72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смешилку</a:t>
            </a:r>
            <a:r>
              <a:rPr lang="ru-RU" sz="7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45720" indent="0" algn="ctr">
              <a:buNone/>
            </a:pP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4005064"/>
            <a:ext cx="3685210" cy="2435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004526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384</TotalTime>
  <Words>281</Words>
  <Application>Microsoft Office PowerPoint</Application>
  <PresentationFormat>Экран (4:3)</PresentationFormat>
  <Paragraphs>50</Paragraphs>
  <Slides>11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</dc:title>
  <dc:creator>1</dc:creator>
  <cp:lastModifiedBy>XTreme.ws</cp:lastModifiedBy>
  <cp:revision>44</cp:revision>
  <dcterms:created xsi:type="dcterms:W3CDTF">2012-02-01T18:05:44Z</dcterms:created>
  <dcterms:modified xsi:type="dcterms:W3CDTF">2017-03-19T05:44:11Z</dcterms:modified>
</cp:coreProperties>
</file>