
<file path=[Content_Types].xml><?xml version="1.0" encoding="utf-8"?>
<Types xmlns="http://schemas.openxmlformats.org/package/2006/content-types">
  <Default Extension="png" ContentType="image/png"/>
  <Default Extension="opdownload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6F6B-8CC7-49D4-8367-30C2D0F8E0A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2A4-0C63-4508-85DE-0E2EC103A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2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6F6B-8CC7-49D4-8367-30C2D0F8E0A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2A4-0C63-4508-85DE-0E2EC103A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6F6B-8CC7-49D4-8367-30C2D0F8E0A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2A4-0C63-4508-85DE-0E2EC103ADD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860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6F6B-8CC7-49D4-8367-30C2D0F8E0A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2A4-0C63-4508-85DE-0E2EC103A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88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6F6B-8CC7-49D4-8367-30C2D0F8E0A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2A4-0C63-4508-85DE-0E2EC103ADD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096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6F6B-8CC7-49D4-8367-30C2D0F8E0A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2A4-0C63-4508-85DE-0E2EC103A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241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6F6B-8CC7-49D4-8367-30C2D0F8E0A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2A4-0C63-4508-85DE-0E2EC103A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90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6F6B-8CC7-49D4-8367-30C2D0F8E0A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2A4-0C63-4508-85DE-0E2EC103A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49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6F6B-8CC7-49D4-8367-30C2D0F8E0A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2A4-0C63-4508-85DE-0E2EC103A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3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6F6B-8CC7-49D4-8367-30C2D0F8E0A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2A4-0C63-4508-85DE-0E2EC103A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1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6F6B-8CC7-49D4-8367-30C2D0F8E0A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2A4-0C63-4508-85DE-0E2EC103A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9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6F6B-8CC7-49D4-8367-30C2D0F8E0A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2A4-0C63-4508-85DE-0E2EC103A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75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6F6B-8CC7-49D4-8367-30C2D0F8E0A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2A4-0C63-4508-85DE-0E2EC103A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5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6F6B-8CC7-49D4-8367-30C2D0F8E0A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2A4-0C63-4508-85DE-0E2EC103A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8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6F6B-8CC7-49D4-8367-30C2D0F8E0A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2A4-0C63-4508-85DE-0E2EC103A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02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C6F6B-8CC7-49D4-8367-30C2D0F8E0A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92A4-0C63-4508-85DE-0E2EC103A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0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C6F6B-8CC7-49D4-8367-30C2D0F8E0A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EA92A4-0C63-4508-85DE-0E2EC103A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8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opdownload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9307"/>
            <a:ext cx="10909615" cy="2661315"/>
          </a:xfrm>
        </p:spPr>
        <p:txBody>
          <a:bodyPr>
            <a:normAutofit/>
          </a:bodyPr>
          <a:lstStyle/>
          <a:p>
            <a:r>
              <a:rPr lang="ru-RU" sz="5400" i="1" dirty="0">
                <a:solidFill>
                  <a:schemeClr val="tx1"/>
                </a:solidFill>
              </a:rPr>
              <a:t>«Обновление практик обучения и воспитания в современном  дополнительном образовании.»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719294"/>
            <a:ext cx="7574507" cy="41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7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388" y="504967"/>
            <a:ext cx="84616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Образование как процесс и результат педагогической деятельности.</a:t>
            </a:r>
          </a:p>
          <a:p>
            <a:r>
              <a:rPr lang="ru-RU" sz="3200" dirty="0"/>
              <a:t>   Образовательный процесс имеет диалектический характер. Поэтому развитие образовательного процесса возможно, как через разрешение противоречий, так и эволюционным путем - через совершенствование сложившейся образовательной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52147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388" y="313899"/>
            <a:ext cx="84616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Целостный педагогический процесс </a:t>
            </a:r>
            <a:r>
              <a:rPr lang="ru-RU" sz="3200" dirty="0"/>
              <a:t>– это высший уровень развития педагогического процесса, которому присуще единство всех составляющих его компонентов, их гармоничное взаимодействие (Ю. К. </a:t>
            </a:r>
            <a:r>
              <a:rPr lang="ru-RU" sz="3200" dirty="0" err="1"/>
              <a:t>Бабанский</a:t>
            </a:r>
            <a:r>
              <a:rPr lang="ru-RU" sz="3200" dirty="0"/>
              <a:t>, В. А. </a:t>
            </a:r>
            <a:r>
              <a:rPr lang="ru-RU" sz="3200" dirty="0" err="1"/>
              <a:t>Сластенин</a:t>
            </a:r>
            <a:r>
              <a:rPr lang="ru-RU" sz="3200" dirty="0"/>
              <a:t>).</a:t>
            </a:r>
          </a:p>
          <a:p>
            <a:r>
              <a:rPr lang="ru-RU" sz="3200" dirty="0"/>
              <a:t>Целостность педагогического процесса также проявляется во взаимосвязи и неразрывности основных процессов образования: воспитания и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94895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603" y="95535"/>
            <a:ext cx="88573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Субъект педагогической деятельности</a:t>
            </a:r>
            <a:r>
              <a:rPr lang="ru-RU" sz="3200" dirty="0"/>
              <a:t>– педагог, объект педагогической деятельности – ребёнок. Поэтому педагог и ребёнок оба являются субъектами образовательного процесса.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" y="2879678"/>
            <a:ext cx="6591869" cy="36985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6583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0878" y="573206"/>
            <a:ext cx="809312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Развитие личности </a:t>
            </a:r>
            <a:r>
              <a:rPr lang="ru-RU" sz="2800" dirty="0"/>
              <a:t>– процесс постепенного совершенствования имеющихся качеств личности и приобретения личностью новых качеств. Социализация личности– это процесс взаимодействия человека с окружающей средой, в результате которого человек усваивает нормы и правила поведения, культурные ценности, принятые в обществе, к которому он принадлежит.</a:t>
            </a:r>
          </a:p>
          <a:p>
            <a:r>
              <a:rPr lang="ru-RU" sz="2800" dirty="0"/>
              <a:t>   Развитие и социализация личности тесно связаны между собой. При развитии личность приобретает как социальные (необходимые для жизни в обществе), так и индивидуальные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93382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1696" y="464024"/>
            <a:ext cx="82023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Сущность воспитания </a:t>
            </a:r>
            <a:r>
              <a:rPr lang="ru-RU" sz="2800" dirty="0"/>
              <a:t>заключается в том, что воспитатель намеренно стремится повлиять на воспитуемого: «чем человек как человек может и должен быть» (К.Д. Ушинский). То есть воспитание является одним из видов деятельности по преобразованию человека или группы людей Это практико-преобразующая деятельность, направленная на изменение психического состояния, мировоззрения и сознания, знания и способа деятельности, личности и ценностных ориентации воспитуемого. </a:t>
            </a:r>
          </a:p>
        </p:txBody>
      </p:sp>
    </p:spTree>
    <p:extLst>
      <p:ext uri="{BB962C8B-B14F-4D97-AF65-F5344CB8AC3E}">
        <p14:creationId xmlns:p14="http://schemas.microsoft.com/office/powerpoint/2010/main" val="185102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299" y="750627"/>
            <a:ext cx="791570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Средства воспитания </a:t>
            </a:r>
            <a:r>
              <a:rPr lang="ru-RU" sz="3200" dirty="0"/>
              <a:t>- это источники формирования личности.</a:t>
            </a:r>
          </a:p>
          <a:p>
            <a:r>
              <a:rPr lang="ru-RU" sz="3200" dirty="0"/>
              <a:t>К ним относятся:</a:t>
            </a:r>
          </a:p>
          <a:p>
            <a:r>
              <a:rPr lang="ru-RU" sz="3200" dirty="0"/>
              <a:t>- различные виды деятельности (трудовая, игровая и т. д.);</a:t>
            </a:r>
          </a:p>
          <a:p>
            <a:r>
              <a:rPr lang="ru-RU" sz="3200" dirty="0"/>
              <a:t>- вещи и предметы;</a:t>
            </a:r>
          </a:p>
          <a:p>
            <a:r>
              <a:rPr lang="ru-RU" sz="3200" dirty="0"/>
              <a:t>- произведения и явления духовной и материальной культуры;</a:t>
            </a:r>
          </a:p>
          <a:p>
            <a:r>
              <a:rPr lang="ru-RU" sz="3200" dirty="0"/>
              <a:t>- природа;</a:t>
            </a:r>
          </a:p>
          <a:p>
            <a:r>
              <a:rPr lang="ru-RU" sz="3200" dirty="0"/>
              <a:t>- конкретные мероприятия и формы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330226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12" y="184876"/>
            <a:ext cx="3984338" cy="31328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955" y="186842"/>
            <a:ext cx="3867440" cy="31308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11" y="3548419"/>
            <a:ext cx="3285983" cy="3132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77" y="3548419"/>
            <a:ext cx="3686317" cy="3132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6843373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</TotalTime>
  <Words>315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«Обновление практик обучения и воспитания в современном  дополнительном образовании.»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«Обновление практик обучения и воспитания в современном  дополнительном образовании.»</dc:title>
  <dc:creator>Юрий</dc:creator>
  <cp:lastModifiedBy>Юрий</cp:lastModifiedBy>
  <cp:revision>8</cp:revision>
  <dcterms:created xsi:type="dcterms:W3CDTF">2022-10-10T12:07:08Z</dcterms:created>
  <dcterms:modified xsi:type="dcterms:W3CDTF">2022-10-10T14:09:58Z</dcterms:modified>
</cp:coreProperties>
</file>