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>
      <p:cViewPr varScale="1">
        <p:scale>
          <a:sx n="70" d="100"/>
          <a:sy n="70" d="100"/>
        </p:scale>
        <p:origin x="13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57166"/>
            <a:ext cx="8072494" cy="6000792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общеобразовательное учреждение «Североонежская средняя школа»</a:t>
            </a:r>
            <a:endParaRPr lang="ru-RU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дошкольного образования </a:t>
            </a:r>
            <a:endParaRPr lang="ru-RU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«Ёлочка</a:t>
            </a: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Североонежск</a:t>
            </a:r>
            <a:endParaRPr lang="ru-RU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Воспитатель 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Алексеева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Л.М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4009" r="15678"/>
          <a:stretch>
            <a:fillRect/>
          </a:stretch>
        </p:blipFill>
        <p:spPr bwMode="auto">
          <a:xfrm>
            <a:off x="749057" y="1124744"/>
            <a:ext cx="2286016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316833" cy="2664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5900" b="2751"/>
          <a:stretch/>
        </p:blipFill>
        <p:spPr>
          <a:xfrm>
            <a:off x="4876786" y="127976"/>
            <a:ext cx="4183668" cy="29236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" t="6951" r="7475" b="6951"/>
          <a:stretch/>
        </p:blipFill>
        <p:spPr>
          <a:xfrm>
            <a:off x="189131" y="3558770"/>
            <a:ext cx="4202748" cy="30497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12201" r="9051" b="11150"/>
          <a:stretch/>
        </p:blipFill>
        <p:spPr>
          <a:xfrm>
            <a:off x="4660120" y="3581192"/>
            <a:ext cx="4404497" cy="300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90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" t="2100" r="4768" b="4451"/>
          <a:stretch/>
        </p:blipFill>
        <p:spPr>
          <a:xfrm>
            <a:off x="3157752" y="49196"/>
            <a:ext cx="2710392" cy="39545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727"/>
            <a:ext cx="2802969" cy="39814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373" y="52608"/>
            <a:ext cx="2824985" cy="38838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3800" r="2750" b="18501"/>
          <a:stretch/>
        </p:blipFill>
        <p:spPr>
          <a:xfrm>
            <a:off x="107504" y="4003702"/>
            <a:ext cx="4067944" cy="26877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18501" r="13776" b="9050"/>
          <a:stretch/>
        </p:blipFill>
        <p:spPr>
          <a:xfrm>
            <a:off x="4581092" y="3978514"/>
            <a:ext cx="4284984" cy="278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28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АМА ДЛЯ МАМОНТЕНКА.jpg"/>
          <p:cNvPicPr>
            <a:picLocks noGrp="1" noChangeAspect="1"/>
          </p:cNvPicPr>
          <p:nvPr>
            <p:ph idx="1"/>
          </p:nvPr>
        </p:nvPicPr>
        <p:blipFill>
          <a:blip r:embed="rId2"/>
          <a:srcRect b="6523"/>
          <a:stretch>
            <a:fillRect/>
          </a:stretch>
        </p:blipFill>
        <p:spPr>
          <a:xfrm>
            <a:off x="785786" y="1357298"/>
            <a:ext cx="7791450" cy="5164153"/>
          </a:xfrm>
        </p:spPr>
      </p:pic>
      <p:sp>
        <p:nvSpPr>
          <p:cNvPr id="5" name="TextBox 4"/>
          <p:cNvSpPr txBox="1"/>
          <p:nvPr/>
        </p:nvSpPr>
        <p:spPr>
          <a:xfrm>
            <a:off x="2285984" y="500042"/>
            <a:ext cx="5596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ПРОСМОТР    МУЛЬТФИЛЬМА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 проекта: </a:t>
            </a:r>
            <a:endParaRPr lang="ru-RU" sz="3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информационно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практико-ориентированный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взаимопонимания, установление связи между поколениями, расширение представлений детей о жизни их предков и семьи.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расширять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представления о семье (В каждой семье есть своя история и традиции);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формировать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элементарные представления о родственных отношениях; 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воспитывать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уважительное отношение ко всем членам семьи; 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воспитывать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уважение к труду взрослых; 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обогащать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словарный запас терминами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родства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Продолжительность</a:t>
            </a:r>
            <a:r>
              <a:rPr lang="ru-RU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 </a:t>
            </a:r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недели</a:t>
            </a:r>
            <a:endParaRPr lang="ru-RU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Участники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проекта: дети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группы, воспитатели,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  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endParaRPr lang="ru-RU" dirty="0"/>
          </a:p>
          <a:p>
            <a:pPr algn="ctr">
              <a:buNone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Проблемные вопросы: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Что такое семья?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Для чего человеку нужна семья?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Из кого состоит семья?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Откуда берет начало моя семья.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История моего рода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>
              <a:buNone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    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 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Дети совместно с воспитателем обсуждают проблему, разрабатывают схематический план ее решения, зарисовывают план, чтобы вечером обсудить его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родителями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5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5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</a:p>
          <a:p>
            <a:pPr algn="ctr">
              <a:buNone/>
            </a:pPr>
            <a:endParaRPr lang="ru-RU" sz="5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педагога с детьми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4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Занятие по социальному развитию «Семья» </a:t>
            </a:r>
          </a:p>
          <a:p>
            <a:r>
              <a:rPr lang="ru-RU" sz="4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</a:t>
            </a:r>
            <a:r>
              <a:rPr lang="ru-RU" sz="4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терминами родства (прадедушка, прабабушка, дедушка, бабушка, муж, жена, дядя, сын, дочь, племянник и т.д.). </a:t>
            </a:r>
          </a:p>
          <a:p>
            <a:r>
              <a:rPr lang="ru-RU" sz="4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Опрос </a:t>
            </a:r>
            <a:r>
              <a:rPr lang="ru-RU" sz="4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«Моя семья» </a:t>
            </a:r>
          </a:p>
          <a:p>
            <a:r>
              <a:rPr lang="ru-RU" sz="4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Просмотр </a:t>
            </a:r>
            <a:r>
              <a:rPr lang="ru-RU" sz="4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семейных фотоальбомов, рассказывание о членах своей семьи </a:t>
            </a:r>
          </a:p>
          <a:p>
            <a:r>
              <a:rPr lang="ru-RU" sz="4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Рисование </a:t>
            </a:r>
            <a:r>
              <a:rPr lang="ru-RU" sz="4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«Моя семья </a:t>
            </a:r>
            <a:r>
              <a:rPr lang="ru-RU" sz="4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я</a:t>
            </a:r>
            <a:r>
              <a:rPr lang="ru-RU" sz="4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4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Просмотр </a:t>
            </a:r>
            <a:r>
              <a:rPr lang="ru-RU" sz="4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мультфильмов «Мама для Мамонтенка», «День рождения мамы», «Дедушка и внучек», «Завтра День рождения бабушки» </a:t>
            </a:r>
          </a:p>
          <a:p>
            <a:r>
              <a:rPr lang="ru-RU" sz="4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Заучивание </a:t>
            </a:r>
            <a:r>
              <a:rPr lang="ru-RU" sz="4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стихотворений Я.Аким «Моя родня», Т.Шорыгина «Дедушка» </a:t>
            </a:r>
          </a:p>
          <a:p>
            <a:r>
              <a:rPr lang="ru-RU" sz="4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</a:t>
            </a:r>
            <a:r>
              <a:rPr lang="ru-RU" sz="4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Р.Гамзатов «Мой дедушка», В.Драгунский «Моя сестренка </a:t>
            </a:r>
          </a:p>
          <a:p>
            <a:r>
              <a:rPr lang="ru-RU" sz="4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Ксения», В.Осеева «Сыновья». </a:t>
            </a:r>
          </a:p>
          <a:p>
            <a:r>
              <a:rPr lang="ru-RU" sz="4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4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книги «Семейные истории» 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401080" cy="63579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педагога с родителями: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Листовка-молния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«Дорогие мамы и папы,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бабушки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дедушки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нам очень нужна Ваша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помощь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поиске наших семейных истоков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                              Ваши дети» 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Наглядность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прихожей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 начале проекта «Моя семья»,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его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продолжительности, условиях участия.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Консультация «С чего начать составлять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родословное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дерево»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Индивидуальные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групповые консультации.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642942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3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Совместная </a:t>
            </a:r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 детей и родителей: </a:t>
            </a:r>
            <a:endParaRPr lang="ru-RU" sz="3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Поиск 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необходимой информации для </a:t>
            </a:r>
          </a:p>
          <a:p>
            <a:pPr>
              <a:buNone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составления 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родословных своих семей. </a:t>
            </a:r>
          </a:p>
          <a:p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 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с родителями об истории своей </a:t>
            </a:r>
          </a:p>
          <a:p>
            <a:pPr>
              <a:buNone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семьи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Совместное оформление детей и родителей </a:t>
            </a:r>
          </a:p>
          <a:p>
            <a:pPr>
              <a:buNone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собственной 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странички в групповой книге </a:t>
            </a:r>
          </a:p>
          <a:p>
            <a:pPr>
              <a:buNone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«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Семейные истории» </a:t>
            </a:r>
          </a:p>
          <a:p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детьми совместно с родителями </a:t>
            </a:r>
          </a:p>
          <a:p>
            <a:pPr>
              <a:buNone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генеалогического 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древа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472518" cy="6215106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проектной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 с родителями генеалогического древа своей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Совместный праздник «Мама, папа, я – отличная семья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Родовое древо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298" r="33507"/>
          <a:stretch>
            <a:fillRect/>
          </a:stretch>
        </p:blipFill>
        <p:spPr>
          <a:xfrm>
            <a:off x="4572000" y="400108"/>
            <a:ext cx="4456300" cy="605778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1027" name="Picture 3" descr="C:\Documents and Settings\user\Рабочий стол\Все для портфолио 2013 - 2014 ГОД\Генеалогическое древо\Изображение 033.jpg"/>
          <p:cNvPicPr>
            <a:picLocks noChangeAspect="1" noChangeArrowheads="1"/>
          </p:cNvPicPr>
          <p:nvPr/>
        </p:nvPicPr>
        <p:blipFill>
          <a:blip r:embed="rId3" cstate="print"/>
          <a:srcRect l="33901" r="32793" b="8022"/>
          <a:stretch>
            <a:fillRect/>
          </a:stretch>
        </p:blipFill>
        <p:spPr bwMode="auto">
          <a:xfrm>
            <a:off x="323528" y="400108"/>
            <a:ext cx="3854262" cy="598787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457</Words>
  <Application>Microsoft Office PowerPoint</Application>
  <PresentationFormat>Экран (4:3)</PresentationFormat>
  <Paragraphs>83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Любовь Алексеева</cp:lastModifiedBy>
  <cp:revision>27</cp:revision>
  <dcterms:modified xsi:type="dcterms:W3CDTF">2018-09-03T21:07:58Z</dcterms:modified>
</cp:coreProperties>
</file>