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7" r:id="rId6"/>
    <p:sldId id="273" r:id="rId7"/>
    <p:sldId id="274" r:id="rId8"/>
    <p:sldId id="275" r:id="rId9"/>
    <p:sldId id="271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54D1DD-EB44-4755-AD55-5EAE8E3D60CC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1DA6FC-2F2D-42D1-8349-1F9B5D5B3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1F42C-47C3-4FE3-A465-64328D83CF0C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BFE8B-D7A3-46A9-8557-17F23C99F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8DF7-392B-4C55-BC8F-C062292E65C2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6D99-212B-4AEC-824A-10B68A76E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BB8B-616C-495C-8767-E3D825E81CE3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A740-DD6D-48B6-BFD0-6DFF46E45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6123E-03AA-41C1-A3CF-6BE8A8517B31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CBD8-83BD-4B6F-B1ED-E613F5C82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4CE47-A825-403F-A0DB-B5739FE2BC50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6D206E-D4D1-4BDF-B7FC-5FB7901AC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7826B7-20B5-4F8D-AC24-5A291F1B9053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5ACA39-09A9-41F5-A89C-AE9F7AAE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C9E01B-341B-4490-A94A-4A5EC6904926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AAD1C-5DCC-4200-935B-C0B404512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9E03-C12A-4542-8DF7-01A79521E5B2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8DCD5-7F61-4289-AE94-7BF431CFB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08C78A-86A2-45AF-831F-1257195257E0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EA6710-E22E-4E2A-B9EE-6B31BF740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DEAE-3A36-45C6-9B09-D40675ECE3FA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8493-A703-46D6-9892-D22CF2467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4A3A2-DFF8-4A36-AF2C-3BEF69BD0901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51B6A-58BD-405B-991C-2B3DF71FC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F0C21A-6F73-4B2C-8F6B-51F067224809}" type="datetimeFigureOut">
              <a:rPr lang="ru-RU"/>
              <a:pPr>
                <a:defRPr/>
              </a:pPr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1715B70-4C58-4FE6-9478-CBB012A84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2" r:id="rId1"/>
    <p:sldLayoutId id="2147483817" r:id="rId2"/>
    <p:sldLayoutId id="2147483823" r:id="rId3"/>
    <p:sldLayoutId id="2147483824" r:id="rId4"/>
    <p:sldLayoutId id="2147483825" r:id="rId5"/>
    <p:sldLayoutId id="2147483818" r:id="rId6"/>
    <p:sldLayoutId id="2147483826" r:id="rId7"/>
    <p:sldLayoutId id="2147483819" r:id="rId8"/>
    <p:sldLayoutId id="2147483827" r:id="rId9"/>
    <p:sldLayoutId id="2147483820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8353300" cy="4680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2">
                    <a:satMod val="200000"/>
                  </a:schemeClr>
                </a:solidFill>
              </a:rPr>
              <a:t>Сумма углов треугольника. Внешний угол треугольника.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286125"/>
            <a:ext cx="6400800" cy="26638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Заголовок 5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smtClean="0">
                <a:solidFill>
                  <a:schemeClr val="tx2">
                    <a:satMod val="200000"/>
                  </a:schemeClr>
                </a:solidFill>
              </a:rPr>
              <a:t>Самостоятельная работа.</a:t>
            </a:r>
          </a:p>
        </p:txBody>
      </p:sp>
      <p:sp>
        <p:nvSpPr>
          <p:cNvPr id="17411" name="Текст 1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 algn="ctr" eaLnBrk="1" hangingPunct="1"/>
            <a:r>
              <a:rPr lang="ru-RU" u="sng" smtClean="0">
                <a:cs typeface="Times New Roman" pitchFamily="18" charset="0"/>
              </a:rPr>
              <a:t>Вариант I</a:t>
            </a:r>
          </a:p>
          <a:p>
            <a:pPr marL="73025" eaLnBrk="1" hangingPunct="1"/>
            <a:endParaRPr lang="ru-RU" smtClean="0"/>
          </a:p>
        </p:txBody>
      </p:sp>
      <p:sp>
        <p:nvSpPr>
          <p:cNvPr id="17412" name="Текст 2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 algn="ctr" eaLnBrk="1" hangingPunct="1"/>
            <a:r>
              <a:rPr lang="ru-RU" u="sng" smtClean="0">
                <a:cs typeface="Times New Roman" pitchFamily="18" charset="0"/>
              </a:rPr>
              <a:t>Вариант </a:t>
            </a:r>
            <a:r>
              <a:rPr lang="en-US" u="sng" smtClean="0">
                <a:cs typeface="Times New Roman" pitchFamily="18" charset="0"/>
              </a:rPr>
              <a:t>II</a:t>
            </a:r>
            <a:endParaRPr lang="ru-RU" u="sng" smtClean="0">
              <a:cs typeface="Times New Roman" pitchFamily="18" charset="0"/>
            </a:endParaRPr>
          </a:p>
          <a:p>
            <a:pPr marL="73025"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50" dirty="0" smtClean="0">
              <a:latin typeface="Tahoma" pitchFamily="34" charset="0"/>
              <a:cs typeface="Tahoma" pitchFamily="34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50" dirty="0" smtClean="0">
                <a:latin typeface="Tahoma" pitchFamily="34" charset="0"/>
                <a:cs typeface="Tahoma" pitchFamily="34" charset="0"/>
              </a:rPr>
              <a:t>1. Один из углов равнобедренного треугольника равен 96°.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Найдите два других угла треугольника.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250" dirty="0" smtClean="0">
                <a:latin typeface="Tahoma" pitchFamily="34" charset="0"/>
                <a:cs typeface="Tahoma" pitchFamily="34" charset="0"/>
              </a:rPr>
              <a:t>2. В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Δ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Е  ∠ 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E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= 32° проведена биссектриса 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CF 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, ∠ С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FD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 = 72°.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Найдите  ∠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50" dirty="0" smtClean="0">
              <a:latin typeface="Tahoma" pitchFamily="34" charset="0"/>
              <a:cs typeface="Tahoma" pitchFamily="34" charset="0"/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50" dirty="0" smtClean="0">
                <a:latin typeface="Tahoma" pitchFamily="34" charset="0"/>
                <a:cs typeface="Tahoma" pitchFamily="34" charset="0"/>
              </a:rPr>
              <a:t>1. Один из углов равнобедренного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треугольника равен 108°.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Найдите два других угла треугольника.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250" dirty="0" smtClean="0">
                <a:latin typeface="Tahoma" pitchFamily="34" charset="0"/>
                <a:cs typeface="Tahoma" pitchFamily="34" charset="0"/>
              </a:rPr>
              <a:t>2. В </a:t>
            </a:r>
            <a:r>
              <a:rPr lang="el-GR" sz="2000" dirty="0" smtClean="0">
                <a:latin typeface="Tahoma" pitchFamily="34" charset="0"/>
                <a:cs typeface="Tahoma" pitchFamily="34" charset="0"/>
              </a:rPr>
              <a:t> Δ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 С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Е проведена биссектриса 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CF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∠ 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 =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68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° ,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∠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E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= 32°.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Найдите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∠С</a:t>
            </a:r>
            <a:r>
              <a:rPr lang="en-US" sz="2250" dirty="0" smtClean="0">
                <a:latin typeface="Tahoma" pitchFamily="34" charset="0"/>
                <a:cs typeface="Tahoma" pitchFamily="34" charset="0"/>
              </a:rPr>
              <a:t>FD</a:t>
            </a:r>
            <a:r>
              <a:rPr lang="ru-RU" sz="225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834313" cy="12604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  <a:cs typeface="Times New Roman" pitchFamily="18" charset="0"/>
              </a:rPr>
              <a:t>Дополнительные задачи из банка данных ОГЭ: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Tahoma" pitchFamily="34" charset="0"/>
                <a:cs typeface="Tahoma" pitchFamily="34" charset="0"/>
              </a:rPr>
              <a:t>1.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В  </a:t>
            </a:r>
            <a:r>
              <a:rPr lang="el-GR" sz="2800" smtClean="0">
                <a:latin typeface="Tahoma" pitchFamily="34" charset="0"/>
                <a:cs typeface="Tahoma" pitchFamily="34" charset="0"/>
              </a:rPr>
              <a:t>Δ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ABC 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∠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A=77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°,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AC=BC. 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Найдите  ∠С.</a:t>
            </a:r>
            <a:endParaRPr lang="en-US" sz="280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Tahoma" pitchFamily="34" charset="0"/>
                <a:cs typeface="Tahoma" pitchFamily="34" charset="0"/>
              </a:rPr>
              <a:t>2. В  </a:t>
            </a:r>
            <a:r>
              <a:rPr lang="el-GR" sz="2800" smtClean="0">
                <a:latin typeface="Tahoma" pitchFamily="34" charset="0"/>
                <a:cs typeface="Tahoma" pitchFamily="34" charset="0"/>
              </a:rPr>
              <a:t>Δ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 ABC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AB=BC.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Внешний угол при вершине </a:t>
            </a:r>
            <a:r>
              <a:rPr lang="en-US" sz="2800" smtClean="0">
                <a:latin typeface="Tahoma" pitchFamily="34" charset="0"/>
                <a:cs typeface="Tahoma" pitchFamily="34" charset="0"/>
              </a:rPr>
              <a:t>B </a:t>
            </a:r>
            <a:r>
              <a:rPr lang="ru-RU" sz="2800" smtClean="0">
                <a:latin typeface="Tahoma" pitchFamily="34" charset="0"/>
                <a:cs typeface="Tahoma" pitchFamily="34" charset="0"/>
              </a:rPr>
              <a:t> равен  128°.  Найдите ∠С.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Tahoma" pitchFamily="34" charset="0"/>
                <a:cs typeface="Tahoma" pitchFamily="34" charset="0"/>
              </a:rPr>
              <a:t>3. Сумма двух углов треугольника и внешнего угла к третьему равна 12°. Найдите этот третий угол.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Tahoma" pitchFamily="34" charset="0"/>
                <a:cs typeface="Tahoma" pitchFamily="34" charset="0"/>
              </a:rPr>
              <a:t>4. Один угол равнобедренного треугольника на 99° больше другого. Найдите третий угол.</a:t>
            </a:r>
          </a:p>
        </p:txBody>
      </p:sp>
      <p:sp>
        <p:nvSpPr>
          <p:cNvPr id="18436" name="Прямоугольник 3"/>
          <p:cNvSpPr>
            <a:spLocks noChangeArrowheads="1"/>
          </p:cNvSpPr>
          <p:nvPr/>
        </p:nvSpPr>
        <p:spPr bwMode="auto">
          <a:xfrm>
            <a:off x="4354513" y="3244850"/>
            <a:ext cx="2555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ahoma" pitchFamily="34" charset="0"/>
                <a:cs typeface="Tahoma" pitchFamily="34" charset="0"/>
              </a:rPr>
              <a:t> 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smtClean="0">
                <a:solidFill>
                  <a:schemeClr val="tx2">
                    <a:satMod val="200000"/>
                  </a:schemeClr>
                </a:solidFill>
              </a:rPr>
              <a:t>ТИП  УРОКА</a:t>
            </a:r>
            <a:r>
              <a:rPr lang="ru-RU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smtClean="0">
                <a:solidFill>
                  <a:schemeClr val="tx2">
                    <a:satMod val="200000"/>
                  </a:schemeClr>
                </a:solidFill>
              </a:rPr>
            </a:br>
            <a:endParaRPr lang="ru-RU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143250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4800" smtClean="0"/>
              <a:t>Урок закрепления знаний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solidFill>
                  <a:schemeClr val="tx2">
                    <a:satMod val="200000"/>
                  </a:schemeClr>
                </a:solidFill>
              </a:rPr>
              <a:t>ЦЕЛИ: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3071813"/>
            <a:ext cx="7462837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smtClean="0"/>
              <a:t>- Проверить   усвоение      доказательства теорем.</a:t>
            </a:r>
          </a:p>
          <a:p>
            <a:pPr eaLnBrk="1" hangingPunct="1">
              <a:spcBef>
                <a:spcPct val="0"/>
              </a:spcBef>
            </a:pPr>
            <a:r>
              <a:rPr lang="ru-RU" sz="2800" smtClean="0"/>
              <a:t>- Научиться применять теоремы  к решению задач.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8534400" cy="758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1) Найти неизвестные углы в ΔАВС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1267" name="Содержимое 3" descr="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2571750"/>
            <a:ext cx="8145462" cy="2279650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8607425" cy="5954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2) Найти неизвестные углы в ΔАВС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smtClean="0">
                <a:solidFill>
                  <a:schemeClr val="tx2">
                    <a:satMod val="200000"/>
                  </a:schemeClr>
                </a:solidFill>
              </a:rPr>
              <a:t>     </a:t>
            </a:r>
            <a:r>
              <a:rPr lang="ru-RU" sz="3600" smtClean="0">
                <a:solidFill>
                  <a:schemeClr val="tx2">
                    <a:satMod val="200000"/>
                  </a:schemeClr>
                </a:solidFill>
              </a:rPr>
              <a:t>На </a:t>
            </a: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рис.5 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∠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MBC=30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>°</a:t>
            </a: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2291" name="Содержимое 5" descr="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268413"/>
            <a:ext cx="6337300" cy="4313237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3) Решите задачу.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13315" name="Содержимое 4" descr="0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2214563"/>
            <a:ext cx="8572500" cy="3119437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071563"/>
            <a:ext cx="829945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0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071563"/>
            <a:ext cx="84296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2">
                    <a:satMod val="200000"/>
                  </a:schemeClr>
                </a:solidFill>
              </a:rPr>
              <a:t>4) Найдите в задаче ошибку.</a:t>
            </a:r>
          </a:p>
        </p:txBody>
      </p:sp>
      <p:pic>
        <p:nvPicPr>
          <p:cNvPr id="16387" name="Содержимое 6" descr="015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79525" y="2938463"/>
            <a:ext cx="2409825" cy="2190750"/>
          </a:xfrm>
        </p:spPr>
      </p:pic>
      <p:pic>
        <p:nvPicPr>
          <p:cNvPr id="16388" name="Содержимое 7" descr="015_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56138" y="2341563"/>
            <a:ext cx="4038600" cy="3381375"/>
          </a:xfr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226</TotalTime>
  <Words>198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Tahoma</vt:lpstr>
      <vt:lpstr>Метро</vt:lpstr>
      <vt:lpstr>Сумма углов треугольника. Внешний угол треугольника.</vt:lpstr>
      <vt:lpstr>ТИП  УРОКА </vt:lpstr>
      <vt:lpstr>ЦЕЛИ: </vt:lpstr>
      <vt:lpstr>1) Найти неизвестные углы в ΔАВС </vt:lpstr>
      <vt:lpstr>2) Найти неизвестные углы в ΔАВС              На рис.5 ∠MBC=30°   </vt:lpstr>
      <vt:lpstr>3) Решите задачу.</vt:lpstr>
      <vt:lpstr>Слайд 7</vt:lpstr>
      <vt:lpstr>Слайд 8</vt:lpstr>
      <vt:lpstr>4) Найдите в задаче ошибку.</vt:lpstr>
      <vt:lpstr>Самостоятельная работа.</vt:lpstr>
      <vt:lpstr>Дополнительные задачи из банка данных ОГЭ: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УРОКА</dc:title>
  <dc:creator>Fry</dc:creator>
  <cp:lastModifiedBy>Home</cp:lastModifiedBy>
  <cp:revision>47</cp:revision>
  <dcterms:created xsi:type="dcterms:W3CDTF">2008-02-06T16:19:27Z</dcterms:created>
  <dcterms:modified xsi:type="dcterms:W3CDTF">2016-02-21T16:42:52Z</dcterms:modified>
</cp:coreProperties>
</file>