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74" r:id="rId5"/>
    <p:sldId id="263" r:id="rId6"/>
    <p:sldId id="265" r:id="rId7"/>
    <p:sldId id="266" r:id="rId8"/>
    <p:sldId id="269" r:id="rId9"/>
    <p:sldId id="273" r:id="rId10"/>
    <p:sldId id="268" r:id="rId11"/>
    <p:sldId id="267" r:id="rId12"/>
    <p:sldId id="270" r:id="rId13"/>
    <p:sldId id="271" r:id="rId14"/>
    <p:sldId id="272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«Школа №7 для обучающихся с ОЗ» г.Березники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домашних питомцев»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Мащенко Вера Валентиновна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выяснить, сколько семей в группе имеет домашних животных, какие наиболее популярные в семьях, отношение детей к животным.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Анкета «Животные в нашем доме»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игр и упражнений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игры, маски,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домино, лото, под. Игры,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коструирование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под. Игры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 выставка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Альбом, поделки, раскраски, рисунки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ownloads\10057913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1798477" cy="1770653"/>
          </a:xfrm>
          <a:prstGeom prst="rect">
            <a:avLst/>
          </a:prstGeom>
          <a:noFill/>
        </p:spPr>
      </p:pic>
      <p:pic>
        <p:nvPicPr>
          <p:cNvPr id="1027" name="Picture 3" descr="C:\Users\1\Downloads\cover3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937275" cy="2265351"/>
          </a:xfrm>
          <a:prstGeom prst="rect">
            <a:avLst/>
          </a:prstGeom>
          <a:noFill/>
        </p:spPr>
      </p:pic>
      <p:pic>
        <p:nvPicPr>
          <p:cNvPr id="1028" name="Picture 4" descr="C:\Users\1\Downloads\10120443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143380"/>
            <a:ext cx="1923568" cy="2333618"/>
          </a:xfrm>
          <a:prstGeom prst="rect">
            <a:avLst/>
          </a:prstGeom>
          <a:noFill/>
        </p:spPr>
      </p:pic>
      <p:pic>
        <p:nvPicPr>
          <p:cNvPr id="1029" name="Picture 5" descr="C:\Users\1\Downloads\2281207-1.jpg"/>
          <p:cNvPicPr>
            <a:picLocks noChangeAspect="1" noChangeArrowheads="1"/>
          </p:cNvPicPr>
          <p:nvPr/>
        </p:nvPicPr>
        <p:blipFill>
          <a:blip r:embed="rId6" cstate="print"/>
          <a:srcRect l="11268" t="12676" r="6103" b="9859"/>
          <a:stretch>
            <a:fillRect/>
          </a:stretch>
        </p:blipFill>
        <p:spPr bwMode="auto">
          <a:xfrm>
            <a:off x="7143768" y="4214818"/>
            <a:ext cx="1828813" cy="2286016"/>
          </a:xfrm>
          <a:prstGeom prst="rect">
            <a:avLst/>
          </a:prstGeom>
          <a:noFill/>
        </p:spPr>
      </p:pic>
      <p:pic>
        <p:nvPicPr>
          <p:cNvPr id="1030" name="Picture 6" descr="C:\Users\1\Downloads\cove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357694"/>
            <a:ext cx="1515454" cy="1979029"/>
          </a:xfrm>
          <a:prstGeom prst="rect">
            <a:avLst/>
          </a:prstGeom>
          <a:noFill/>
        </p:spPr>
      </p:pic>
      <p:pic>
        <p:nvPicPr>
          <p:cNvPr id="1031" name="Picture 7" descr="C:\Users\1\Downloads\999832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000240"/>
            <a:ext cx="2826473" cy="1581146"/>
          </a:xfrm>
          <a:prstGeom prst="rect">
            <a:avLst/>
          </a:prstGeom>
          <a:noFill/>
        </p:spPr>
      </p:pic>
      <p:pic>
        <p:nvPicPr>
          <p:cNvPr id="1032" name="Picture 8" descr="C:\Users\1\Downloads\d87bea0f35ece12240a715dc437509cd.jpg"/>
          <p:cNvPicPr>
            <a:picLocks noChangeAspect="1" noChangeArrowheads="1"/>
          </p:cNvPicPr>
          <p:nvPr/>
        </p:nvPicPr>
        <p:blipFill>
          <a:blip r:embed="rId9" cstate="print"/>
          <a:srcRect l="8125" t="5000" r="6250" b="7500"/>
          <a:stretch>
            <a:fillRect/>
          </a:stretch>
        </p:blipFill>
        <p:spPr bwMode="auto">
          <a:xfrm>
            <a:off x="6929454" y="0"/>
            <a:ext cx="1848723" cy="1889212"/>
          </a:xfrm>
          <a:prstGeom prst="rect">
            <a:avLst/>
          </a:prstGeom>
          <a:noFill/>
        </p:spPr>
      </p:pic>
      <p:pic>
        <p:nvPicPr>
          <p:cNvPr id="1033" name="Picture 9" descr="C:\Users\1\Downloads\3e17cda5ecdf3ae0cfae8a8fc4d047af.jpg"/>
          <p:cNvPicPr>
            <a:picLocks noChangeAspect="1" noChangeArrowheads="1"/>
          </p:cNvPicPr>
          <p:nvPr/>
        </p:nvPicPr>
        <p:blipFill>
          <a:blip r:embed="rId10" cstate="print"/>
          <a:srcRect l="5419" t="2079" r="7875" b="7652"/>
          <a:stretch>
            <a:fillRect/>
          </a:stretch>
        </p:blipFill>
        <p:spPr bwMode="auto">
          <a:xfrm>
            <a:off x="428596" y="0"/>
            <a:ext cx="2000264" cy="2025267"/>
          </a:xfrm>
          <a:prstGeom prst="rect">
            <a:avLst/>
          </a:prstGeom>
          <a:noFill/>
        </p:spPr>
      </p:pic>
      <p:pic>
        <p:nvPicPr>
          <p:cNvPr id="1034" name="Picture 10" descr="C:\Users\1\Downloads\1016566674.jpg"/>
          <p:cNvPicPr>
            <a:picLocks noChangeAspect="1" noChangeArrowheads="1"/>
          </p:cNvPicPr>
          <p:nvPr/>
        </p:nvPicPr>
        <p:blipFill>
          <a:blip r:embed="rId11" cstate="print"/>
          <a:srcRect l="6250" t="2929" r="7676" b="4875"/>
          <a:stretch>
            <a:fillRect/>
          </a:stretch>
        </p:blipFill>
        <p:spPr bwMode="auto">
          <a:xfrm>
            <a:off x="7143768" y="2143116"/>
            <a:ext cx="180827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проекта. -разработан и опробован перспективный план работы с детьми и родителями; -воспитанники группы понимают, как можно ухаживать за домашними животными, появилось желание любить и бережно относиться к ним. -установлены партнерские отношения между педагогами и родителями воспитанников; -повысилась активность родителей в участии в педагогическом процессе МБДОУ; Перспективы дальней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ownloads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221705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для пре\20200310_143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3202432" cy="2500330"/>
          </a:xfrm>
          <a:prstGeom prst="rect">
            <a:avLst/>
          </a:prstGeom>
          <a:noFill/>
        </p:spPr>
      </p:pic>
      <p:pic>
        <p:nvPicPr>
          <p:cNvPr id="1027" name="Picture 3" descr="C:\Users\1\Desktop\для пре\20200310_143338.jpg"/>
          <p:cNvPicPr>
            <a:picLocks noChangeAspect="1" noChangeArrowheads="1"/>
          </p:cNvPicPr>
          <p:nvPr/>
        </p:nvPicPr>
        <p:blipFill>
          <a:blip r:embed="rId4" cstate="print"/>
          <a:srcRect r="917" b="15596"/>
          <a:stretch>
            <a:fillRect/>
          </a:stretch>
        </p:blipFill>
        <p:spPr bwMode="auto">
          <a:xfrm>
            <a:off x="5000628" y="3214686"/>
            <a:ext cx="3929090" cy="2510252"/>
          </a:xfrm>
          <a:prstGeom prst="rect">
            <a:avLst/>
          </a:prstGeom>
          <a:noFill/>
        </p:spPr>
      </p:pic>
      <p:pic>
        <p:nvPicPr>
          <p:cNvPr id="1028" name="Picture 4" descr="C:\Users\1\Desktop\для пре\20200310_143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290"/>
            <a:ext cx="203598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для пре\20200311_10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2411033" cy="3214710"/>
          </a:xfrm>
          <a:prstGeom prst="rect">
            <a:avLst/>
          </a:prstGeom>
          <a:noFill/>
        </p:spPr>
      </p:pic>
      <p:pic>
        <p:nvPicPr>
          <p:cNvPr id="2051" name="Picture 3" descr="C:\Users\1\Desktop\для пре\20200311_101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00241"/>
            <a:ext cx="3929120" cy="294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для пре\20200311_104154.jpg"/>
          <p:cNvPicPr>
            <a:picLocks noChangeAspect="1" noChangeArrowheads="1"/>
          </p:cNvPicPr>
          <p:nvPr/>
        </p:nvPicPr>
        <p:blipFill>
          <a:blip r:embed="rId3" cstate="print"/>
          <a:srcRect t="17500" r="6667" b="27500"/>
          <a:stretch>
            <a:fillRect/>
          </a:stretch>
        </p:blipFill>
        <p:spPr bwMode="auto">
          <a:xfrm>
            <a:off x="428596" y="1928802"/>
            <a:ext cx="3727765" cy="2928958"/>
          </a:xfrm>
          <a:prstGeom prst="rect">
            <a:avLst/>
          </a:prstGeom>
          <a:noFill/>
        </p:spPr>
      </p:pic>
      <p:pic>
        <p:nvPicPr>
          <p:cNvPr id="3076" name="Picture 4" descr="C:\Users\1\Desktop\для пре\20200311_105253.jpg"/>
          <p:cNvPicPr>
            <a:picLocks noChangeAspect="1" noChangeArrowheads="1"/>
          </p:cNvPicPr>
          <p:nvPr/>
        </p:nvPicPr>
        <p:blipFill>
          <a:blip r:embed="rId4" cstate="print"/>
          <a:srcRect t="21519" r="10549" b="12658"/>
          <a:stretch>
            <a:fillRect/>
          </a:stretch>
        </p:blipFill>
        <p:spPr bwMode="auto">
          <a:xfrm>
            <a:off x="5372930" y="1928802"/>
            <a:ext cx="298528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6257940" cy="492922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Педагогические наблюдения показали, что у большинства учащихся класса есть домашние питомцы. По объективным причинам у детей с ТМНР недостаточно знаний о домашних животных, бедный словарный запас. Общение с животными является значительным фактором для развития нравственных и трудовых качеств. Оно  не должно быть бесконтрольным, т.к. может принести ребенку, как пользу, так и вред. По незнанию действия ребенка  могут быть неправильными: он может не знать, что животному можно, а  что приносит вред.</a:t>
            </a:r>
          </a:p>
          <a:p>
            <a:pPr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Проект разработан  для учащихся с ТМНР.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ownloads\IMG_20200211_20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85794"/>
            <a:ext cx="1911550" cy="2548734"/>
          </a:xfrm>
          <a:prstGeom prst="rect">
            <a:avLst/>
          </a:prstGeom>
          <a:noFill/>
        </p:spPr>
      </p:pic>
      <p:pic>
        <p:nvPicPr>
          <p:cNvPr id="1027" name="Picture 3" descr="C:\Users\1\Downloads\IMG_1589-11-02-20-08-1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198240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Домашние животные – друзья и помощники человека.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 учащихся знаниями  и представлениями о жизни домашних животных,.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Сформированность  экологической культуры.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словарного запаса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ТМНР (2 вариант)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учащихся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Тип проекта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продолжительности - долг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осрочный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Исследовательская область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Познание и коммуникация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3971924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внимания детей к миру домашних питомцев;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о домашних животных, их внешнем виде, разнообразии, образе жизни, особенностях поведения, питания, содержания, роли и пользе в жизни человека.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Систематизация получаемой информации;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Позитивное развитие детско-родительских отношений.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 любознательность и  мышление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речевую активность детей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зрительное восприятие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прививать любовь к домашним животным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чуткое отношение к животным.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ответственное отношение к домашним животным.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 представлений о многообразии домашних питомцев.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Знать названия домашних животных.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Усвоение  правил  ухода за домашними питомцами.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навыками бережного отношения к животным.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родителей в делах класса, осознают роль домашних питомцев в воспитании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этап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справочного и иллюстративного материала;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Составление картотеки игр и заданий, потешек, стихотворений, загадок о животных;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-Разработка  конспектов уроков, бесед, наблюдений.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Подборка аудиозаписей для проведения игр, упражнений;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76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 реализации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00298" y="1071546"/>
            <a:ext cx="4572032" cy="505461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рассказов и сказок о домашних животных;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Разгадывание загадок;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Дидактические, подвижные, конструктивные  игры;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Рассматривание иллюстраций, книг;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Пальчиковая гимнастика, динамические паузы,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Раскрашивание иллюстраций с изображение домашних животных;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ownloads\img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3" y="1071546"/>
            <a:ext cx="1785918" cy="2261853"/>
          </a:xfrm>
          <a:prstGeom prst="rect">
            <a:avLst/>
          </a:prstGeom>
          <a:noFill/>
        </p:spPr>
      </p:pic>
      <p:pic>
        <p:nvPicPr>
          <p:cNvPr id="1028" name="Picture 4" descr="C:\Users\1\Downloads\1444680606-doorgets561c139e23868-raskraski.jpg"/>
          <p:cNvPicPr>
            <a:picLocks noChangeAspect="1" noChangeArrowheads="1"/>
          </p:cNvPicPr>
          <p:nvPr/>
        </p:nvPicPr>
        <p:blipFill>
          <a:blip r:embed="rId4" cstate="print"/>
          <a:srcRect l="12894" t="-549" r="16842" b="4153"/>
          <a:stretch>
            <a:fillRect/>
          </a:stretch>
        </p:blipFill>
        <p:spPr bwMode="auto">
          <a:xfrm>
            <a:off x="7143768" y="3571876"/>
            <a:ext cx="1785918" cy="1645452"/>
          </a:xfrm>
          <a:prstGeom prst="rect">
            <a:avLst/>
          </a:prstGeom>
          <a:noFill/>
        </p:spPr>
      </p:pic>
      <p:pic>
        <p:nvPicPr>
          <p:cNvPr id="1029" name="Picture 5" descr="C:\Users\1\Downloads\7840-kor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1214422"/>
            <a:ext cx="2251319" cy="1500198"/>
          </a:xfrm>
          <a:prstGeom prst="rect">
            <a:avLst/>
          </a:prstGeom>
          <a:noFill/>
        </p:spPr>
      </p:pic>
      <p:pic>
        <p:nvPicPr>
          <p:cNvPr id="1030" name="Picture 6" descr="C:\Users\1\Downloads\img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-znskazka.dou.tomsk.ru/wp-content/uploads/2018/11/Top-Header-Grass-Sky-Background-JPG-1024x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 реализации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1500174"/>
            <a:ext cx="4572032" cy="462598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«Секреты домашних животных»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фотовыставки по материалам проекта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творческих работ учащихся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Фотогазета «Наши питомцы»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«Животные рядом»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476</Words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образовательное учреждение «Школа №7 для обучающихся с ОЗ» г.Березники</vt:lpstr>
      <vt:lpstr>Актуальность проекта </vt:lpstr>
      <vt:lpstr>Гипотеза</vt:lpstr>
      <vt:lpstr>Слайд 4</vt:lpstr>
      <vt:lpstr> </vt:lpstr>
      <vt:lpstr>Предполагаемые результаты </vt:lpstr>
      <vt:lpstr>Подготовительный этап реализации проекта</vt:lpstr>
      <vt:lpstr>Основной этап реализации проекта </vt:lpstr>
      <vt:lpstr>  Заключительный этап реализации проекта  </vt:lpstr>
      <vt:lpstr>Работа с родителями</vt:lpstr>
      <vt:lpstr>Приложения</vt:lpstr>
      <vt:lpstr>Приложения </vt:lpstr>
      <vt:lpstr>Дидактические игры и упражнения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«Школа №7 для обучающихся с ОЗ»</dc:title>
  <dc:creator>1</dc:creator>
  <cp:lastModifiedBy>1</cp:lastModifiedBy>
  <cp:revision>13</cp:revision>
  <dcterms:created xsi:type="dcterms:W3CDTF">2020-03-08T04:12:40Z</dcterms:created>
  <dcterms:modified xsi:type="dcterms:W3CDTF">2020-03-11T15:06:53Z</dcterms:modified>
</cp:coreProperties>
</file>