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DA696-DE2B-4603-AD5D-D33D7E4618BC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1C1846-2175-43A6-ABC8-FB33BC1222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DA696-DE2B-4603-AD5D-D33D7E4618BC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1C1846-2175-43A6-ABC8-FB33BC122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DA696-DE2B-4603-AD5D-D33D7E4618BC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1C1846-2175-43A6-ABC8-FB33BC122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DA696-DE2B-4603-AD5D-D33D7E4618BC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1C1846-2175-43A6-ABC8-FB33BC122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DA696-DE2B-4603-AD5D-D33D7E4618BC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1C1846-2175-43A6-ABC8-FB33BC1222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DA696-DE2B-4603-AD5D-D33D7E4618BC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1C1846-2175-43A6-ABC8-FB33BC122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DA696-DE2B-4603-AD5D-D33D7E4618BC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1C1846-2175-43A6-ABC8-FB33BC122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DA696-DE2B-4603-AD5D-D33D7E4618BC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1C1846-2175-43A6-ABC8-FB33BC122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DA696-DE2B-4603-AD5D-D33D7E4618BC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1C1846-2175-43A6-ABC8-FB33BC1222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DA696-DE2B-4603-AD5D-D33D7E4618BC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1C1846-2175-43A6-ABC8-FB33BC122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DA696-DE2B-4603-AD5D-D33D7E4618BC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1C1846-2175-43A6-ABC8-FB33BC1222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D9DA696-DE2B-4603-AD5D-D33D7E4618BC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51C1846-2175-43A6-ABC8-FB33BC1222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«</a:t>
            </a:r>
            <a:r>
              <a:rPr lang="ru-RU" sz="3600" b="1" dirty="0" smtClean="0"/>
              <a:t>Проект:  «Название родное пусть сбережет судьба»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Разработка</a:t>
            </a:r>
            <a:r>
              <a:rPr lang="ru-RU" dirty="0" smtClean="0"/>
              <a:t> </a:t>
            </a:r>
            <a:r>
              <a:rPr lang="ru-RU" sz="1800" dirty="0" smtClean="0"/>
              <a:t>экскурсионного маршрута по местам связанным с детством Степана Щипачева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Выполнила</a:t>
            </a:r>
            <a:r>
              <a:rPr lang="ru-RU" dirty="0" smtClean="0"/>
              <a:t> </a:t>
            </a:r>
            <a:r>
              <a:rPr lang="ru-RU" sz="1600" dirty="0" smtClean="0"/>
              <a:t>: </a:t>
            </a:r>
            <a:r>
              <a:rPr lang="ru-RU" sz="1600" dirty="0" smtClean="0"/>
              <a:t>Пивоварова Марина Эдуардовна, учитель высшей квалификационной категории МАОУ «</a:t>
            </a:r>
            <a:r>
              <a:rPr lang="ru-RU" sz="1600" dirty="0" err="1" smtClean="0"/>
              <a:t>Волковская</a:t>
            </a:r>
            <a:r>
              <a:rPr lang="ru-RU" sz="1600" dirty="0" smtClean="0"/>
              <a:t> СОШ»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14338" name="Picture 2" descr="http://uchilk.bget.ru/wp-content/uploads/2015/01/%D0%A1%D1%82%D0%B5%D0%BF%D0%B0%D0%BD-%D0%A9%D0%B8%D0%BF%D0%B0%D1%87%D1%91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571744"/>
            <a:ext cx="2751194" cy="3286148"/>
          </a:xfrm>
          <a:prstGeom prst="rect">
            <a:avLst/>
          </a:prstGeom>
          <a:noFill/>
        </p:spPr>
      </p:pic>
      <p:pic>
        <p:nvPicPr>
          <p:cNvPr id="14340" name="Picture 4" descr="http://cs616825.vk.me/v616825363/40ea/fwWdYaLAv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143248"/>
            <a:ext cx="2500330" cy="2738437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Реки Большая Калиновка и </a:t>
            </a:r>
            <a:r>
              <a:rPr lang="ru-RU" sz="2800" dirty="0" err="1" smtClean="0"/>
              <a:t>Полдневка</a:t>
            </a:r>
            <a:endParaRPr lang="ru-RU" sz="2800" dirty="0"/>
          </a:p>
        </p:txBody>
      </p:sp>
      <p:pic>
        <p:nvPicPr>
          <p:cNvPr id="4" name="Рисунок 7" descr="D:\Фотографии\2005\2005.07\IMG_12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14422"/>
            <a:ext cx="4006735" cy="268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26270"/>
            <a:ext cx="4106860" cy="242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ROV\Desktop\Степан Щипачёв\Щипачи\IMG_0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143380"/>
            <a:ext cx="294005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Памятный камень, посвященный Степану Щипачеву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user\Desktop\DSC0379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142984"/>
            <a:ext cx="6786609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Село </a:t>
            </a:r>
            <a:r>
              <a:rPr lang="ru-RU" sz="2400" dirty="0" err="1" smtClean="0"/>
              <a:t>Филатовское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4" name="Содержимое 3" descr="http://gps-map.net/karta/Kamyshlov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88"/>
            <a:ext cx="7000924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В работниках</a:t>
            </a:r>
            <a:br>
              <a:rPr lang="ru-RU" sz="2400" dirty="0" smtClean="0"/>
            </a:br>
            <a:r>
              <a:rPr lang="ru-RU" sz="2200" dirty="0" smtClean="0"/>
              <a:t>Трудное детство было у Степана. Мать вынуждена была отправить его  - девятилетнего мальчика,  в работники в деревню  </a:t>
            </a:r>
            <a:r>
              <a:rPr lang="ru-RU" sz="2200" dirty="0" err="1" smtClean="0"/>
              <a:t>Филатово</a:t>
            </a:r>
            <a:r>
              <a:rPr lang="ru-RU" sz="2200" dirty="0" smtClean="0"/>
              <a:t>. В настоящее время она называется </a:t>
            </a:r>
            <a:r>
              <a:rPr lang="ru-RU" sz="2200" dirty="0" err="1" smtClean="0"/>
              <a:t>Филатовское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4" name="Содержимое 3" descr="http://sobory.ru/pic/01200/01232_20120730_19103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4342881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xn--96-4lcx.xn--p1ai/uploads/posts/2011-06/thumbs/1309184769__img_22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000504"/>
            <a:ext cx="442915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г. Камышлов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В гостях у бабушки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project.1september.ru/works/565972-w300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400052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static.wixstatic.com/media/0d3765_cfba57f27772920b913e115cae08915c.jpg_10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00438"/>
            <a:ext cx="4643470" cy="3175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ROV\AppData\Local\Temp\Rar$DIa0.368\IMG_834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7209" r="2621"/>
          <a:stretch/>
        </p:blipFill>
        <p:spPr bwMode="auto">
          <a:xfrm>
            <a:off x="1214414" y="142852"/>
            <a:ext cx="4591046" cy="3395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kam-news.ru/wp-content/uploads/2009/08/home_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214686"/>
            <a:ext cx="5266178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:\Щипачи\IMG_185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643314"/>
            <a:ext cx="471490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IMG_71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500174"/>
            <a:ext cx="278606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4414" y="285728"/>
            <a:ext cx="4714908" cy="30162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 Один раз взобрались и на гору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19191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Воссиянскую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Тесной кучкой стояли мы на ее вершине, держа в руках чашки, полные земляники. Края неба вдруг далеко отступили, и взгляд сразу охватил все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19191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окресные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поля с пестрыми узкими полосками, зеленые леса и перелески, перегороженные поскотины, ближние и дальние деревни: Володино и Волково с их белыми церквами,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19191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Чорданцы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Бобры, Горушки,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19191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Щипачи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…. А дальше уже не видно было ни изгородей, ни меж – все сливалось в синеватом просторе»   С.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19191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Щипачев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000" b="1" u="sng" dirty="0" smtClean="0"/>
              <a:t>Цель проекта 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привить интерес учащихся к чтению произведений Степана Щипачева  путем погружения их в историю малой родины и жизни  выдающейся  личности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7200" b="1" u="sng" dirty="0" smtClean="0"/>
              <a:t>Задачи:</a:t>
            </a:r>
            <a:r>
              <a:rPr lang="ru-RU" sz="7200" dirty="0" smtClean="0"/>
              <a:t> </a:t>
            </a:r>
            <a:br>
              <a:rPr lang="ru-RU" sz="7200" dirty="0" smtClean="0"/>
            </a:br>
            <a:endParaRPr lang="ru-RU" sz="7200" dirty="0" smtClean="0"/>
          </a:p>
          <a:p>
            <a:r>
              <a:rPr lang="ru-RU" sz="7200" dirty="0" smtClean="0"/>
              <a:t>- показать связь   исторических и географических объектов  и литературного произведения; </a:t>
            </a:r>
          </a:p>
          <a:p>
            <a:r>
              <a:rPr lang="ru-RU" sz="7200" dirty="0" smtClean="0"/>
              <a:t>- разработка экскурсии; </a:t>
            </a:r>
            <a:br>
              <a:rPr lang="ru-RU" sz="7200" dirty="0" smtClean="0"/>
            </a:br>
            <a:r>
              <a:rPr lang="ru-RU" sz="7200" dirty="0" smtClean="0"/>
              <a:t>- подготовка экскурсовода и группы к экскурсии;</a:t>
            </a:r>
          </a:p>
          <a:p>
            <a:r>
              <a:rPr lang="ru-RU" sz="7200" dirty="0" smtClean="0"/>
              <a:t> </a:t>
            </a:r>
          </a:p>
          <a:p>
            <a:pPr>
              <a:buFontTx/>
              <a:buChar char="-"/>
            </a:pPr>
            <a:r>
              <a:rPr lang="ru-RU" sz="7200" dirty="0" smtClean="0"/>
              <a:t>проведение экскурсии. </a:t>
            </a:r>
          </a:p>
          <a:p>
            <a:pPr>
              <a:buFontTx/>
              <a:buChar char="-"/>
            </a:pPr>
            <a:endParaRPr lang="ru-RU" sz="7200" dirty="0" smtClean="0"/>
          </a:p>
          <a:p>
            <a:pPr>
              <a:buFontTx/>
              <a:buChar char="-"/>
            </a:pPr>
            <a:endParaRPr lang="ru-RU" sz="7200" dirty="0" smtClean="0"/>
          </a:p>
          <a:p>
            <a:pPr>
              <a:buFontTx/>
              <a:buChar char="-"/>
            </a:pPr>
            <a:endParaRPr lang="ru-RU" sz="7200" dirty="0" smtClean="0"/>
          </a:p>
          <a:p>
            <a:pPr>
              <a:buNone/>
            </a:pPr>
            <a:r>
              <a:rPr lang="ru-RU" b="1" u="sng" dirty="0" smtClean="0"/>
              <a:t/>
            </a:r>
            <a:br>
              <a:rPr lang="ru-RU" b="1" u="sng" dirty="0" smtClean="0"/>
            </a:br>
            <a:endParaRPr lang="ru-RU" sz="9600" dirty="0" smtClean="0"/>
          </a:p>
          <a:p>
            <a:pPr>
              <a:buNone/>
            </a:pPr>
            <a:endParaRPr lang="ru-RU" sz="9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Актуальность проекта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000" dirty="0" smtClean="0"/>
              <a:t>В 1956  году  в журнале «Новый мир» впервые была опубликована книга Степана Щипачева «Березовый сок».</a:t>
            </a:r>
          </a:p>
          <a:p>
            <a:r>
              <a:rPr lang="ru-RU" sz="3000" dirty="0" smtClean="0"/>
              <a:t>  В связи с шестидесятилетием издания книги  </a:t>
            </a:r>
            <a:r>
              <a:rPr lang="ru-RU" sz="3000" dirty="0" smtClean="0"/>
              <a:t>я</a:t>
            </a:r>
            <a:r>
              <a:rPr lang="ru-RU" sz="3000" dirty="0" smtClean="0"/>
              <a:t>  решила </a:t>
            </a:r>
            <a:r>
              <a:rPr lang="ru-RU" sz="3000" dirty="0" smtClean="0"/>
              <a:t>выполнить проект, посвященный этому событию.  Степан Щипачев наш земляк. В его книге описаны  знакомые </a:t>
            </a:r>
            <a:r>
              <a:rPr lang="ru-RU" sz="3000" dirty="0" smtClean="0"/>
              <a:t>мне</a:t>
            </a:r>
            <a:r>
              <a:rPr lang="ru-RU" sz="3000" dirty="0" smtClean="0"/>
              <a:t> </a:t>
            </a:r>
            <a:r>
              <a:rPr lang="ru-RU" sz="3000" dirty="0" smtClean="0"/>
              <a:t>места.  </a:t>
            </a:r>
            <a:r>
              <a:rPr lang="ru-RU" sz="3000" dirty="0" smtClean="0"/>
              <a:t>Я</a:t>
            </a:r>
            <a:r>
              <a:rPr lang="ru-RU" sz="3000" dirty="0" smtClean="0"/>
              <a:t> решила </a:t>
            </a:r>
            <a:r>
              <a:rPr lang="ru-RU" sz="3000" dirty="0" smtClean="0"/>
              <a:t>разработать экскурсионный маршрут по  местам связанным с детством Степана Щипачева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combikorm.ru/pic/map1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7166"/>
            <a:ext cx="7120599" cy="5891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Маршрут экскурсии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400" dirty="0" smtClean="0"/>
              <a:t>    Экскурсия начинается из села </a:t>
            </a:r>
            <a:r>
              <a:rPr lang="ru-RU" sz="2400" dirty="0" err="1" smtClean="0"/>
              <a:t>Волковское</a:t>
            </a:r>
            <a:r>
              <a:rPr lang="ru-RU" sz="2400" dirty="0" smtClean="0"/>
              <a:t>, </a:t>
            </a:r>
            <a:r>
              <a:rPr lang="ru-RU" sz="2400" dirty="0" err="1" smtClean="0"/>
              <a:t>Богдановичского</a:t>
            </a:r>
            <a:r>
              <a:rPr lang="ru-RU" sz="2400" dirty="0" smtClean="0"/>
              <a:t> района.   Мы предлагаем два варианта экскурсии: полный,  с использованием школьного автобуса,  и укороченный  -  пеший,  по окрестностям </a:t>
            </a:r>
            <a:r>
              <a:rPr lang="ru-RU" sz="2400" dirty="0" err="1" smtClean="0"/>
              <a:t>Щипачей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b="1" dirty="0" smtClean="0"/>
              <a:t>Первый маршрут:</a:t>
            </a:r>
          </a:p>
          <a:p>
            <a:pPr lvl="0">
              <a:buNone/>
            </a:pPr>
            <a:r>
              <a:rPr lang="ru-RU" sz="2400" dirty="0" smtClean="0"/>
              <a:t>До села </a:t>
            </a:r>
            <a:r>
              <a:rPr lang="ru-RU" sz="2400" dirty="0" err="1" smtClean="0"/>
              <a:t>Волковского</a:t>
            </a:r>
            <a:r>
              <a:rPr lang="ru-RU" sz="2400" dirty="0" smtClean="0"/>
              <a:t>  - школьным автобусом (Богданович – </a:t>
            </a:r>
            <a:r>
              <a:rPr lang="ru-RU" sz="2400" dirty="0" err="1" smtClean="0"/>
              <a:t>Волковское</a:t>
            </a:r>
            <a:r>
              <a:rPr lang="ru-RU" sz="2400" dirty="0" smtClean="0"/>
              <a:t>  22 км),</a:t>
            </a:r>
          </a:p>
          <a:p>
            <a:pPr lvl="0">
              <a:buNone/>
            </a:pPr>
            <a:r>
              <a:rPr lang="ru-RU" sz="2400" dirty="0" smtClean="0"/>
              <a:t>Пеший переход   </a:t>
            </a:r>
            <a:r>
              <a:rPr lang="ru-RU" sz="2400" dirty="0" err="1" smtClean="0"/>
              <a:t>Волковское</a:t>
            </a:r>
            <a:r>
              <a:rPr lang="ru-RU" sz="2400" dirty="0" smtClean="0"/>
              <a:t> – </a:t>
            </a:r>
            <a:r>
              <a:rPr lang="ru-RU" sz="2400" dirty="0" err="1" smtClean="0"/>
              <a:t>Щипачи</a:t>
            </a:r>
            <a:r>
              <a:rPr lang="ru-RU" sz="2400" dirty="0" smtClean="0"/>
              <a:t>  ( около 4 км). Осмотр экскурсионных объектов  в селе </a:t>
            </a:r>
            <a:r>
              <a:rPr lang="ru-RU" sz="2400" dirty="0" err="1" smtClean="0"/>
              <a:t>Щипачи</a:t>
            </a:r>
            <a:r>
              <a:rPr lang="ru-RU" sz="2400" dirty="0" smtClean="0"/>
              <a:t> .</a:t>
            </a:r>
          </a:p>
          <a:p>
            <a:pPr lvl="0">
              <a:buNone/>
            </a:pPr>
            <a:r>
              <a:rPr lang="ru-RU" sz="2400" dirty="0" smtClean="0"/>
              <a:t>Пеший переход от села </a:t>
            </a:r>
            <a:r>
              <a:rPr lang="ru-RU" sz="2400" dirty="0" err="1" smtClean="0"/>
              <a:t>Щипачи</a:t>
            </a:r>
            <a:r>
              <a:rPr lang="ru-RU" sz="2400" dirty="0" smtClean="0"/>
              <a:t> до  Сибирского тракта ( около 2 км) </a:t>
            </a:r>
          </a:p>
          <a:p>
            <a:pPr lvl="0">
              <a:buNone/>
            </a:pPr>
            <a:r>
              <a:rPr lang="ru-RU" sz="2400" dirty="0" smtClean="0"/>
              <a:t>Проезд на школьном автобусе до села </a:t>
            </a:r>
            <a:r>
              <a:rPr lang="ru-RU" sz="2400" dirty="0" err="1" smtClean="0"/>
              <a:t>Филатовское</a:t>
            </a:r>
            <a:r>
              <a:rPr lang="ru-RU" sz="2400" dirty="0" smtClean="0"/>
              <a:t> (  12    км) , осмотр экскурсионных объектов села  .</a:t>
            </a:r>
          </a:p>
          <a:p>
            <a:pPr lvl="0">
              <a:buNone/>
            </a:pPr>
            <a:r>
              <a:rPr lang="ru-RU" sz="2400" dirty="0" smtClean="0"/>
              <a:t>Проезд на автобусе до  города  Камышлова ( 22 км),  осмотр дома купца </a:t>
            </a:r>
            <a:r>
              <a:rPr lang="ru-RU" sz="2400" dirty="0" err="1" smtClean="0"/>
              <a:t>Лагуткина</a:t>
            </a:r>
            <a:r>
              <a:rPr lang="ru-RU" sz="2400" dirty="0" smtClean="0"/>
              <a:t> и посещение  краеведческого музея. </a:t>
            </a:r>
          </a:p>
          <a:p>
            <a:pPr lvl="0">
              <a:buNone/>
            </a:pPr>
            <a:r>
              <a:rPr lang="ru-RU" sz="2400" dirty="0" smtClean="0"/>
              <a:t>Возвращение  в г. Богданович( 39 км).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3-1-itd.ipae.uran.ru/ecoinf/pic/00000322_5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7166"/>
            <a:ext cx="7186686" cy="5891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Второй маршрут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sz="2600" dirty="0" smtClean="0"/>
              <a:t>До села </a:t>
            </a:r>
            <a:r>
              <a:rPr lang="ru-RU" sz="2600" dirty="0" err="1" smtClean="0"/>
              <a:t>Волковское</a:t>
            </a:r>
            <a:r>
              <a:rPr lang="ru-RU" sz="2600" dirty="0" smtClean="0"/>
              <a:t> школьным автобусом, или  пригородным автобусом «Богданович- </a:t>
            </a:r>
            <a:r>
              <a:rPr lang="ru-RU" sz="2600" dirty="0" err="1" smtClean="0"/>
              <a:t>Ильинское</a:t>
            </a:r>
            <a:r>
              <a:rPr lang="ru-RU" sz="2600" dirty="0" smtClean="0"/>
              <a:t>»  до  остановки  в центре села ( 22 км)</a:t>
            </a:r>
          </a:p>
          <a:p>
            <a:pPr lvl="0">
              <a:buNone/>
            </a:pPr>
            <a:r>
              <a:rPr lang="ru-RU" sz="2600" dirty="0" smtClean="0"/>
              <a:t>Пеший переход  от села </a:t>
            </a:r>
            <a:r>
              <a:rPr lang="ru-RU" sz="2600" dirty="0" err="1" smtClean="0"/>
              <a:t>Волковское</a:t>
            </a:r>
            <a:r>
              <a:rPr lang="ru-RU" sz="2600" dirty="0" smtClean="0"/>
              <a:t> до села </a:t>
            </a:r>
            <a:r>
              <a:rPr lang="ru-RU" sz="2600" dirty="0" err="1" smtClean="0"/>
              <a:t>Щипачи</a:t>
            </a:r>
            <a:r>
              <a:rPr lang="ru-RU" sz="2600" dirty="0" smtClean="0"/>
              <a:t>, осмотр экскурсионных  объектов ( 4 км).</a:t>
            </a:r>
          </a:p>
          <a:p>
            <a:pPr lvl="0">
              <a:buNone/>
            </a:pPr>
            <a:r>
              <a:rPr lang="ru-RU" sz="2600" dirty="0" smtClean="0"/>
              <a:t>Организация бивуака, обед, отдых.</a:t>
            </a:r>
          </a:p>
          <a:p>
            <a:pPr lvl="0">
              <a:buNone/>
            </a:pPr>
            <a:r>
              <a:rPr lang="ru-RU" sz="2600" dirty="0" smtClean="0"/>
              <a:t>Пеший переход до села </a:t>
            </a:r>
            <a:r>
              <a:rPr lang="ru-RU" sz="2600" dirty="0" err="1" smtClean="0"/>
              <a:t>Волковское</a:t>
            </a:r>
            <a:r>
              <a:rPr lang="ru-RU" sz="2600" dirty="0" smtClean="0"/>
              <a:t>  ( 4 км) </a:t>
            </a:r>
          </a:p>
          <a:p>
            <a:pPr lvl="0">
              <a:buNone/>
            </a:pPr>
            <a:r>
              <a:rPr lang="ru-RU" sz="2600" dirty="0" smtClean="0"/>
              <a:t>Возвращение в г. Богданович на школьном  или пригородном автобусе</a:t>
            </a:r>
          </a:p>
          <a:p>
            <a:pPr>
              <a:buNone/>
            </a:pPr>
            <a:r>
              <a:rPr lang="ru-RU" sz="2600" dirty="0" smtClean="0"/>
              <a:t>( 22 км).</a:t>
            </a:r>
          </a:p>
          <a:p>
            <a:pPr>
              <a:buNone/>
            </a:pPr>
            <a:r>
              <a:rPr lang="ru-RU" sz="2600" dirty="0" smtClean="0"/>
              <a:t>Для ребят из школьного летнего лагеря МКОУ «</a:t>
            </a:r>
            <a:r>
              <a:rPr lang="ru-RU" sz="2600" dirty="0" err="1" smtClean="0"/>
              <a:t>Волковсская</a:t>
            </a:r>
            <a:r>
              <a:rPr lang="ru-RU" sz="2600" dirty="0" smtClean="0"/>
              <a:t> СОШ» маршрут начинается от школы.</a:t>
            </a:r>
          </a:p>
          <a:p>
            <a:pPr>
              <a:buNone/>
            </a:pPr>
            <a:r>
              <a:rPr lang="ru-RU" sz="26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b="1" dirty="0" smtClean="0"/>
              <a:t>Содержание экскурсии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Село </a:t>
            </a:r>
            <a:r>
              <a:rPr lang="ru-RU" sz="2200" dirty="0" err="1" smtClean="0"/>
              <a:t>Волковское</a:t>
            </a:r>
            <a:endParaRPr lang="ru-RU" sz="2200" dirty="0"/>
          </a:p>
        </p:txBody>
      </p:sp>
      <p:pic>
        <p:nvPicPr>
          <p:cNvPr id="4" name="Содержимое 3" descr="D:\Фотографии\2008\2008.04.Поход в Щипачи\DSC038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4064924" cy="270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Фотографии\2008\2008.04.Поход в Щипачи\DSC038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143380"/>
            <a:ext cx="3714776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Фотографии\2010\2010.10.Цветоводы\Изображение 0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643050"/>
            <a:ext cx="3357586" cy="257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Деревня </a:t>
            </a:r>
            <a:r>
              <a:rPr lang="ru-RU" sz="2800" dirty="0" err="1" smtClean="0"/>
              <a:t>Щипачи</a:t>
            </a:r>
            <a:endParaRPr lang="ru-RU" sz="2800" dirty="0"/>
          </a:p>
        </p:txBody>
      </p:sp>
      <p:pic>
        <p:nvPicPr>
          <p:cNvPr id="4" name="Содержимое 3" descr="D:\Фотографии\2008\2008.04.Поход в Щипачи\DSC038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3116"/>
            <a:ext cx="3714776" cy="2620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Фотографии\2008\2008.04.Поход в Щипачи\DSC038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643446"/>
            <a:ext cx="3609981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ROV\Desktop\Степан Щипачёв\Щипачи\IMG_18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9" y="1285860"/>
            <a:ext cx="417709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468</TotalTime>
  <Words>284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      «Проект:  «Название родное пусть сбережет судьба» Разработка экскурсионного маршрута по местам связанным с детством Степана Щипачева</vt:lpstr>
      <vt:lpstr>      Цель проекта : привить интерес учащихся к чтению произведений Степана Щипачева  путем погружения их в историю малой родины и жизни  выдающейся  личности</vt:lpstr>
      <vt:lpstr>Актуальность проекта</vt:lpstr>
      <vt:lpstr>Слайд 4</vt:lpstr>
      <vt:lpstr>Маршрут экскурсии</vt:lpstr>
      <vt:lpstr>Слайд 6</vt:lpstr>
      <vt:lpstr>Второй маршрут</vt:lpstr>
      <vt:lpstr>Содержание экскурсии Село Волковское</vt:lpstr>
      <vt:lpstr>Деревня Щипачи</vt:lpstr>
      <vt:lpstr>Реки Большая Калиновка и Полдневка</vt:lpstr>
      <vt:lpstr>Памятный камень, посвященный Степану Щипачеву </vt:lpstr>
      <vt:lpstr>Село Филатовское. </vt:lpstr>
      <vt:lpstr>В работниках Трудное детство было у Степана. Мать вынуждена была отправить его  - девятилетнего мальчика,  в работники в деревню  Филатово. В настоящее время она называется Филатовское.</vt:lpstr>
      <vt:lpstr>г. Камышлов В гостях у бабушки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48</cp:revision>
  <dcterms:created xsi:type="dcterms:W3CDTF">2016-02-16T17:10:37Z</dcterms:created>
  <dcterms:modified xsi:type="dcterms:W3CDTF">2020-10-14T16:27:53Z</dcterms:modified>
</cp:coreProperties>
</file>