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506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60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024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94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714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02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25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00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13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73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17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7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1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92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284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4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ABA49-C07B-4D1E-AF79-BA8B5AEC6588}" type="datetimeFigureOut">
              <a:rPr lang="ru-RU" smtClean="0"/>
              <a:t>17.01.2021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43BCF9-B5BE-4D5E-8CB3-57C5614A4A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11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Проектно-исследовательская работа «Тюльпаны Саратовских степей»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Выполнил: </a:t>
            </a:r>
            <a:r>
              <a:rPr lang="ru-RU" dirty="0" err="1"/>
              <a:t>Н</a:t>
            </a:r>
            <a:r>
              <a:rPr lang="ru-RU" dirty="0" err="1" smtClean="0"/>
              <a:t>ериков</a:t>
            </a:r>
            <a:r>
              <a:rPr lang="ru-RU" dirty="0" smtClean="0"/>
              <a:t> Леонид</a:t>
            </a:r>
          </a:p>
          <a:p>
            <a:r>
              <a:rPr lang="ru-RU" dirty="0" smtClean="0"/>
              <a:t>Обучающийся 9 а класса МОУ СОШ № 52</a:t>
            </a:r>
          </a:p>
          <a:p>
            <a:r>
              <a:rPr lang="ru-RU" dirty="0" smtClean="0"/>
              <a:t>Г. Саратова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61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871" y="209550"/>
            <a:ext cx="8596668" cy="161925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Цель: изучение дикорастущих тюльпанов Саратовской области, а также причин уменьшения их количества и поиск путей сохранения и увеличения исчезающих видов тюльпанов.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49738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Задачи:1. Выяснить происхождение и историю </a:t>
            </a:r>
            <a:r>
              <a:rPr lang="ru-RU" sz="2400" dirty="0" smtClean="0">
                <a:solidFill>
                  <a:schemeClr val="tx1"/>
                </a:solidFill>
              </a:rPr>
              <a:t>тюльпанов.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2. Изучить какие виды тюльпанов произрастают в Саратовской области.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3. Выявить причины уменьшения численности тюльпанов и их исчезновения.</a:t>
            </a:r>
          </a:p>
          <a:p>
            <a:pPr marL="0" indent="0">
              <a:buNone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Объект исследования: редкие исчезающие виды тюльпанов Саратовской области(тюльпан </a:t>
            </a:r>
            <a:r>
              <a:rPr lang="ru-RU" sz="2400" dirty="0" err="1" smtClean="0">
                <a:solidFill>
                  <a:schemeClr val="tx1"/>
                </a:solidFill>
              </a:rPr>
              <a:t>Шренка</a:t>
            </a:r>
            <a:r>
              <a:rPr lang="ru-RU" sz="2400" dirty="0" smtClean="0">
                <a:solidFill>
                  <a:schemeClr val="tx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9370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086850" cy="3929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Тюльпаны в саду расцветают,</a:t>
            </a:r>
          </a:p>
          <a:p>
            <a:pPr marL="0" indent="0">
              <a:buNone/>
            </a:pPr>
            <a:r>
              <a:rPr lang="ru-RU" sz="2400" dirty="0"/>
              <a:t>И радостным ярким огнём,</a:t>
            </a:r>
          </a:p>
          <a:p>
            <a:pPr marL="0" indent="0">
              <a:buNone/>
            </a:pPr>
            <a:r>
              <a:rPr lang="ru-RU" sz="2400" dirty="0"/>
              <a:t>Как будто костёр, полыхают</a:t>
            </a:r>
          </a:p>
          <a:p>
            <a:pPr marL="0" indent="0">
              <a:buNone/>
            </a:pPr>
            <a:r>
              <a:rPr lang="ru-RU" sz="2400" dirty="0"/>
              <a:t>Под тёплым весенним дождём!</a:t>
            </a:r>
          </a:p>
          <a:p>
            <a:pPr marL="0" indent="0">
              <a:buNone/>
            </a:pPr>
            <a:r>
              <a:rPr lang="ru-RU" sz="2400" dirty="0"/>
              <a:t>Как будто фужеры на тоненьких ножках,</a:t>
            </a:r>
          </a:p>
          <a:p>
            <a:pPr marL="0" indent="0">
              <a:buNone/>
            </a:pPr>
            <a:r>
              <a:rPr lang="ru-RU" sz="2400" dirty="0"/>
              <a:t>Тюльпаны стоят вдоль садовой дорожки.</a:t>
            </a:r>
          </a:p>
          <a:p>
            <a:pPr marL="0" indent="0">
              <a:buNone/>
            </a:pPr>
            <a:r>
              <a:rPr lang="ru-RU" sz="2400" dirty="0"/>
              <a:t>Тихонько в фужер, подойдя, загляни ты —</a:t>
            </a:r>
          </a:p>
          <a:p>
            <a:pPr marL="0" indent="0">
              <a:buNone/>
            </a:pPr>
            <a:r>
              <a:rPr lang="ru-RU" sz="2400" dirty="0"/>
              <a:t>До самых краёв они солнцем налиты!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263" y="3890367"/>
            <a:ext cx="4748213" cy="296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73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3941" y="0"/>
            <a:ext cx="5623454" cy="8763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</a:rPr>
              <a:t>Родина тюльпанов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76301"/>
            <a:ext cx="8596668" cy="598170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</a:rPr>
              <a:t>Сегодня тюльпаны прочно и нерушимо ассоциируются с Нидерландами. Ведь именно там выращивается больше всего этих цветов. Да и качество, разнообразие их поражают воображение. Однако по мнению большей части специалистов, настоящая родина тюльпанов — Казахстан. Вернее, юг казахстанских степей.</a:t>
            </a: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Именно там обнаружены дикорастущие разновидности цветка в большом количестве. В Западной Европе декоративный тюльпан начал выращиваться не раньше конца XVI столетия. Туда они попали из Османской Империи, где культивировались даже для султанов. Основная часть сортов тюльпана, выработанных в Голландии, создана намного позже. Отправной точкой послужили азиатские разновидности.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668" y="2220191"/>
            <a:ext cx="3595332" cy="23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24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9841" y="0"/>
            <a:ext cx="2651654" cy="13208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tx1"/>
                </a:solidFill>
              </a:rPr>
              <a:t>ЛЕГЕНДА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889002"/>
            <a:ext cx="8596668" cy="30114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000" dirty="0">
                <a:solidFill>
                  <a:schemeClr val="tx1"/>
                </a:solidFill>
              </a:rPr>
              <a:t>Существует легенда о тюльпанах, согласно которой в бутоне желтого тюльпана заложено счастье. До счастья никто не мог добраться из-за того, что бутон не раскрывался. Когда маленький мальчик, гуляющий с мамой, впервые увидел прекрасный желтый бутон и со счастливой улыбкой побежал к нему — тюльпан раскрылся и он начал заботиться о нем. Причем заботиться просто так, от чистого сердца, а не требую счастья взамен. С тех пор, подаренные желтые тюльпаны, являются пожеланием счастья и искренней заботы ! Тюльпан также похож на ребенка с поднятыми руками, стремящийся вверх, ребенок это будущее.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352" y="3551785"/>
            <a:ext cx="4641929" cy="309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63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На территории </a:t>
            </a:r>
            <a:r>
              <a:rPr lang="ru-RU" sz="2000" dirty="0" smtClean="0">
                <a:solidFill>
                  <a:schemeClr val="tx1"/>
                </a:solidFill>
              </a:rPr>
              <a:t>Саратовской области</a:t>
            </a:r>
            <a:r>
              <a:rPr lang="ru-RU" sz="2000" dirty="0">
                <a:solidFill>
                  <a:schemeClr val="tx1"/>
                </a:solidFill>
              </a:rPr>
              <a:t>, встречается три диких вида тюльпанов: тюльпан </a:t>
            </a:r>
            <a:r>
              <a:rPr lang="ru-RU" sz="2000" dirty="0" err="1">
                <a:solidFill>
                  <a:schemeClr val="tx1"/>
                </a:solidFill>
              </a:rPr>
              <a:t>Биберштейна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двуцветковый</a:t>
            </a:r>
            <a:r>
              <a:rPr lang="ru-RU" sz="2000" dirty="0">
                <a:solidFill>
                  <a:schemeClr val="tx1"/>
                </a:solidFill>
              </a:rPr>
              <a:t> и </a:t>
            </a:r>
            <a:r>
              <a:rPr lang="ru-RU" sz="2000" dirty="0" err="1">
                <a:solidFill>
                  <a:schemeClr val="tx1"/>
                </a:solidFill>
              </a:rPr>
              <a:t>Шренка</a:t>
            </a:r>
            <a:r>
              <a:rPr lang="ru-RU" sz="2000" dirty="0">
                <a:solidFill>
                  <a:schemeClr val="tx1"/>
                </a:solidFill>
              </a:rPr>
              <a:t>. Встречаются они в Заволжье: в </a:t>
            </a:r>
            <a:r>
              <a:rPr lang="ru-RU" sz="2000" dirty="0" err="1">
                <a:solidFill>
                  <a:schemeClr val="tx1"/>
                </a:solidFill>
              </a:rPr>
              <a:t>Александрово</a:t>
            </a:r>
            <a:r>
              <a:rPr lang="ru-RU" sz="2000" dirty="0">
                <a:solidFill>
                  <a:schemeClr val="tx1"/>
                </a:solidFill>
              </a:rPr>
              <a:t>-Гайском, Новоузенском и </a:t>
            </a:r>
            <a:r>
              <a:rPr lang="ru-RU" sz="2000" dirty="0" err="1">
                <a:solidFill>
                  <a:schemeClr val="tx1"/>
                </a:solidFill>
              </a:rPr>
              <a:t>Озинском</a:t>
            </a:r>
            <a:r>
              <a:rPr lang="ru-RU" sz="2000" dirty="0">
                <a:solidFill>
                  <a:schemeClr val="tx1"/>
                </a:solidFill>
              </a:rPr>
              <a:t> районах.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57893"/>
            <a:ext cx="11501437" cy="28001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Тюльпан </a:t>
            </a:r>
            <a:r>
              <a:rPr lang="ru-RU" dirty="0" err="1" smtClean="0">
                <a:solidFill>
                  <a:schemeClr val="tx1"/>
                </a:solidFill>
              </a:rPr>
              <a:t>Шренка</a:t>
            </a:r>
            <a:r>
              <a:rPr lang="ru-RU" dirty="0" smtClean="0">
                <a:solidFill>
                  <a:schemeClr val="tx1"/>
                </a:solidFill>
              </a:rPr>
              <a:t> – лазоревый цветок.                Тюльпан </a:t>
            </a:r>
            <a:r>
              <a:rPr lang="ru-RU" dirty="0" err="1" smtClean="0">
                <a:solidFill>
                  <a:schemeClr val="tx1"/>
                </a:solidFill>
              </a:rPr>
              <a:t>Биберштейна</a:t>
            </a:r>
            <a:r>
              <a:rPr lang="ru-RU" dirty="0" smtClean="0">
                <a:solidFill>
                  <a:schemeClr val="tx1"/>
                </a:solidFill>
              </a:rPr>
              <a:t>. Назван в честь немецкого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Назван в честь путешественника                         ботаника Ф.К. </a:t>
            </a:r>
            <a:r>
              <a:rPr lang="ru-RU" dirty="0" err="1" smtClean="0">
                <a:solidFill>
                  <a:schemeClr val="tx1"/>
                </a:solidFill>
              </a:rPr>
              <a:t>Биберштейна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Александра </a:t>
            </a:r>
            <a:r>
              <a:rPr lang="ru-RU" dirty="0" err="1" smtClean="0">
                <a:solidFill>
                  <a:schemeClr val="tx1"/>
                </a:solidFill>
              </a:rPr>
              <a:t>Шренка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314"/>
            <a:ext cx="3957638" cy="2636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225" y="1421313"/>
            <a:ext cx="3515438" cy="26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6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67336" y="252744"/>
            <a:ext cx="5868700" cy="63697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В </a:t>
            </a:r>
            <a:r>
              <a:rPr lang="ru-RU" sz="2400" dirty="0" err="1"/>
              <a:t>Александрово</a:t>
            </a:r>
            <a:r>
              <a:rPr lang="ru-RU" sz="2400" dirty="0"/>
              <a:t>-Гайском районе Саратовской области расположены два памятника природы регионального значения. Один из них - «</a:t>
            </a:r>
            <a:r>
              <a:rPr lang="ru-RU" sz="2400" dirty="0" err="1"/>
              <a:t>Финайкинская</a:t>
            </a:r>
            <a:r>
              <a:rPr lang="ru-RU" sz="2400" dirty="0"/>
              <a:t> тюльпанная степь".  «</a:t>
            </a:r>
            <a:r>
              <a:rPr lang="ru-RU" sz="2400" dirty="0" err="1"/>
              <a:t>Финайкинская</a:t>
            </a:r>
            <a:r>
              <a:rPr lang="ru-RU" sz="2400" dirty="0"/>
              <a:t> тюльпанная степь"- это уникальный участок целинной равнины, проходящий по реке Большой Узень. Вся эта территория покрыта растущими здесь дикими степными тюльпанами </a:t>
            </a:r>
            <a:r>
              <a:rPr lang="ru-RU" sz="2400" dirty="0" err="1"/>
              <a:t>Шренка</a:t>
            </a:r>
            <a:r>
              <a:rPr lang="ru-RU" sz="2400" dirty="0"/>
              <a:t>, расцветающими примерно в конце апреля– начале мая.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20" y="352533"/>
            <a:ext cx="4823115" cy="582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02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66713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Не каждый житель нашей Зеленой Планеты может увидеть такую красоту в степных просторах. И поэтому тюльпаны стали выращивать на даче, в скверах, парках и у себя во дворе.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356" y="1394874"/>
            <a:ext cx="3735145" cy="2904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492" y="1394874"/>
            <a:ext cx="4662488" cy="29040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77334" y="4957673"/>
            <a:ext cx="82534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Учащимися нашей школы в конце сентября были высажены луковицы домашних тюльпанов возле памятника. И мы надеемся, что к 9 мая </a:t>
            </a:r>
            <a:r>
              <a:rPr lang="ru-RU" sz="2400" dirty="0" smtClean="0"/>
              <a:t>запестреют клумбы </a:t>
            </a:r>
            <a:r>
              <a:rPr lang="ru-RU" sz="2400" dirty="0"/>
              <a:t>разноцветных тюльпанов.</a:t>
            </a:r>
          </a:p>
        </p:txBody>
      </p:sp>
    </p:spTree>
    <p:extLst>
      <p:ext uri="{BB962C8B-B14F-4D97-AF65-F5344CB8AC3E}">
        <p14:creationId xmlns:p14="http://schemas.microsoft.com/office/powerpoint/2010/main" val="3069300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512" y="633412"/>
            <a:ext cx="4273377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В результате проделанной работы можно сделать следующий вывод: Тюльпаны – одни из красивейших растений нашей флоры. Эти растения относятся к охраняемым растениям в нашей местности и занесены в Красную книгу. Их популяция в нашей местности уменьшается, подвергаясь </a:t>
            </a:r>
            <a:r>
              <a:rPr lang="ru-RU" sz="2000" dirty="0" err="1"/>
              <a:t>вытаптыванию</a:t>
            </a:r>
            <a:r>
              <a:rPr lang="ru-RU" sz="2000" dirty="0"/>
              <a:t> скотом, степными пожарами, сбору букетов. Каждый сорванный цветок – это десятки погубленных будущих растений. Остановить такое отношение к природе нашей степи вот основная задача нашего проекта.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93" y="394211"/>
            <a:ext cx="4410075" cy="60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7567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</TotalTime>
  <Words>591</Words>
  <Application>Microsoft Office PowerPoint</Application>
  <PresentationFormat>Широкоэкранный</PresentationFormat>
  <Paragraphs>33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Грань</vt:lpstr>
      <vt:lpstr>Проектно-исследовательская работа «Тюльпаны Саратовских степей»</vt:lpstr>
      <vt:lpstr>Цель: изучение дикорастущих тюльпанов Саратовской области, а также причин уменьшения их количества и поиск путей сохранения и увеличения исчезающих видов тюльпанов.</vt:lpstr>
      <vt:lpstr>Презентация PowerPoint</vt:lpstr>
      <vt:lpstr>Родина тюльпанов</vt:lpstr>
      <vt:lpstr>ЛЕГЕНДА</vt:lpstr>
      <vt:lpstr>На территории Саратовской области, встречается три диких вида тюльпанов: тюльпан Биберштейна, двуцветковый и Шренка. Встречаются они в Заволжье: в Александрово-Гайском, Новоузенском и Озинском районах. </vt:lpstr>
      <vt:lpstr>Презентация PowerPoint</vt:lpstr>
      <vt:lpstr>Не каждый житель нашей Зеленой Планеты может увидеть такую красоту в степных просторах. И поэтому тюльпаны стали выращивать на даче, в скверах, парках и у себя во дворе.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agash</cp:lastModifiedBy>
  <cp:revision>13</cp:revision>
  <dcterms:created xsi:type="dcterms:W3CDTF">2020-12-16T18:38:48Z</dcterms:created>
  <dcterms:modified xsi:type="dcterms:W3CDTF">2021-01-17T05:20:45Z</dcterms:modified>
</cp:coreProperties>
</file>