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71" r:id="rId7"/>
    <p:sldId id="273" r:id="rId8"/>
    <p:sldId id="260" r:id="rId9"/>
    <p:sldId id="265" r:id="rId10"/>
    <p:sldId id="276" r:id="rId11"/>
    <p:sldId id="278" r:id="rId12"/>
    <p:sldId id="262" r:id="rId13"/>
    <p:sldId id="267" r:id="rId14"/>
    <p:sldId id="269" r:id="rId15"/>
    <p:sldId id="268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520" autoAdjust="0"/>
  </p:normalViewPr>
  <p:slideViewPr>
    <p:cSldViewPr>
      <p:cViewPr>
        <p:scale>
          <a:sx n="51" d="100"/>
          <a:sy n="51" d="100"/>
        </p:scale>
        <p:origin x="-143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FD83B-4058-4542-B5D7-AC094322BB0F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8993A-E5CD-40EB-84CC-AD1E2071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993A-E5CD-40EB-84CC-AD1E20711E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993A-E5CD-40EB-84CC-AD1E20711E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3636CF-0870-4A25-B90D-781A45DA923E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32A3EA-7605-469D-AEBD-FC49B6988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819" y="500042"/>
            <a:ext cx="7072362" cy="107157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98" y="714356"/>
            <a:ext cx="7343804" cy="535785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Использование фразеологизмов в современной разговорной речи.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Выполнили: учащиеся 3 класса МОУ Большемикушкинская </a:t>
            </a:r>
            <a:r>
              <a:rPr lang="ru-RU" b="1" dirty="0" err="1" smtClean="0">
                <a:solidFill>
                  <a:srgbClr val="FFFF00"/>
                </a:solidFill>
              </a:rPr>
              <a:t>сош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>
                <a:solidFill>
                  <a:srgbClr val="FFFF00"/>
                </a:solidFill>
              </a:rPr>
              <a:t>Исаклинского</a:t>
            </a:r>
            <a:r>
              <a:rPr lang="ru-RU" b="1" dirty="0" smtClean="0">
                <a:solidFill>
                  <a:srgbClr val="FFFF00"/>
                </a:solidFill>
              </a:rPr>
              <a:t> района</a:t>
            </a:r>
          </a:p>
          <a:p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Выписки из сочинений, в которых  были использованы фразеологизмы: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Сочинение Фёдорова И. 8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«…Рыжий, конопатый, </a:t>
            </a:r>
            <a:r>
              <a:rPr lang="ru-RU" b="1" i="1" u="sng" dirty="0" smtClean="0"/>
              <a:t>улыбка до ушей, метр с кепкой</a:t>
            </a:r>
            <a:r>
              <a:rPr lang="ru-RU" dirty="0" smtClean="0"/>
              <a:t>…»;</a:t>
            </a:r>
          </a:p>
          <a:p>
            <a:pPr>
              <a:buNone/>
            </a:pPr>
            <a:r>
              <a:rPr lang="ru-RU" dirty="0" smtClean="0"/>
              <a:t>«…Но вы не думайте, что он </a:t>
            </a:r>
            <a:r>
              <a:rPr lang="ru-RU" b="1" i="1" u="sng" dirty="0" smtClean="0"/>
              <a:t>шут гороховый</a:t>
            </a:r>
            <a:r>
              <a:rPr lang="ru-RU" dirty="0" smtClean="0"/>
              <a:t>. Твой секрет он под пыткой не выдаст…. Он никогда не будет </a:t>
            </a:r>
            <a:r>
              <a:rPr lang="ru-RU" b="1" i="1" u="sng" dirty="0" smtClean="0"/>
              <a:t>плясать под чужую дудку</a:t>
            </a:r>
            <a:r>
              <a:rPr lang="ru-RU" dirty="0" smtClean="0"/>
              <a:t>, </a:t>
            </a:r>
            <a:r>
              <a:rPr lang="ru-RU" b="1" i="1" u="sng" dirty="0" smtClean="0"/>
              <a:t>перемывать другим косточки, лить крокодильи слезы</a:t>
            </a:r>
            <a:r>
              <a:rPr lang="ru-RU" dirty="0" smtClean="0"/>
              <a:t>…»</a:t>
            </a:r>
          </a:p>
          <a:p>
            <a:r>
              <a:rPr lang="ru-RU" dirty="0" smtClean="0"/>
              <a:t>Сочинение  Алексеевой В. 7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«…Она может неожиданно позвонить или придти, когда у меня </a:t>
            </a:r>
            <a:r>
              <a:rPr lang="ru-RU" b="1" i="1" u="sng" dirty="0" smtClean="0"/>
              <a:t>на душе кошки скребут</a:t>
            </a:r>
            <a:r>
              <a:rPr lang="ru-RU" dirty="0" smtClean="0"/>
              <a:t>…»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Сочинение Осиповой О.  8 </a:t>
            </a:r>
            <a:r>
              <a:rPr lang="ru-RU" sz="2600" dirty="0" err="1" smtClean="0"/>
              <a:t>кл</a:t>
            </a:r>
            <a:r>
              <a:rPr lang="ru-RU" sz="2600" dirty="0" smtClean="0"/>
              <a:t>.</a:t>
            </a:r>
          </a:p>
          <a:p>
            <a:pPr algn="just">
              <a:buNone/>
            </a:pPr>
            <a:r>
              <a:rPr lang="ru-RU" sz="2600" dirty="0" smtClean="0"/>
              <a:t>«…чтобы понять, кто рядом с тобой, надо с человеком </a:t>
            </a:r>
            <a:r>
              <a:rPr lang="ru-RU" sz="2600" b="1" i="1" u="sng" dirty="0" smtClean="0"/>
              <a:t>пуд соли съесть</a:t>
            </a:r>
            <a:r>
              <a:rPr lang="ru-RU" sz="2600" dirty="0" smtClean="0"/>
              <a:t>…»</a:t>
            </a:r>
            <a:endParaRPr lang="en-US" sz="2600" dirty="0" smtClean="0"/>
          </a:p>
          <a:p>
            <a:pPr algn="just">
              <a:buNone/>
            </a:pPr>
            <a:endParaRPr lang="ru-RU" sz="2600" dirty="0" smtClean="0"/>
          </a:p>
          <a:p>
            <a:pPr algn="just">
              <a:buNone/>
            </a:pPr>
            <a:r>
              <a:rPr lang="ru-RU" sz="2600" dirty="0" smtClean="0"/>
              <a:t>Сочинение Осипова А. 7 </a:t>
            </a:r>
            <a:r>
              <a:rPr lang="ru-RU" sz="2600" dirty="0" err="1" smtClean="0"/>
              <a:t>кл</a:t>
            </a:r>
            <a:r>
              <a:rPr lang="ru-RU" sz="2600" dirty="0" smtClean="0"/>
              <a:t>.</a:t>
            </a:r>
          </a:p>
          <a:p>
            <a:pPr algn="just">
              <a:buNone/>
            </a:pPr>
            <a:r>
              <a:rPr lang="ru-RU" sz="2600" dirty="0" smtClean="0"/>
              <a:t>«…Мы с ним </a:t>
            </a:r>
            <a:r>
              <a:rPr lang="ru-RU" sz="2600" b="1" i="1" u="sng" dirty="0" smtClean="0"/>
              <a:t>не разлей вода</a:t>
            </a:r>
            <a:r>
              <a:rPr lang="ru-RU" sz="2600" dirty="0" smtClean="0"/>
              <a:t>…. Ваня </a:t>
            </a:r>
            <a:r>
              <a:rPr lang="ru-RU" sz="2600" b="1" i="1" u="sng" dirty="0" smtClean="0"/>
              <a:t>знает себе цену</a:t>
            </a:r>
            <a:r>
              <a:rPr lang="ru-RU" sz="2600" dirty="0" smtClean="0"/>
              <a:t>…. Про него можно сказать, что он «</a:t>
            </a:r>
            <a:r>
              <a:rPr lang="ru-RU" sz="2600" b="1" i="1" u="sng" dirty="0" smtClean="0"/>
              <a:t>и швец и жнец и в дуду игрец</a:t>
            </a:r>
            <a:r>
              <a:rPr lang="ru-RU" sz="2600" dirty="0" smtClean="0"/>
              <a:t>».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Фразеологические обороты /рисунки/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окумент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20000"/>
          </a:blip>
          <a:stretch>
            <a:fillRect/>
          </a:stretch>
        </p:blipFill>
        <p:spPr>
          <a:xfrm rot="10800000">
            <a:off x="285720" y="1714485"/>
            <a:ext cx="3857652" cy="4714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документ 1 001.jpg"/>
          <p:cNvPicPr>
            <a:picLocks noChangeAspect="1"/>
          </p:cNvPicPr>
          <p:nvPr/>
        </p:nvPicPr>
        <p:blipFill>
          <a:blip r:embed="rId3" cstate="print">
            <a:lum contrast="-30000"/>
          </a:blip>
          <a:stretch>
            <a:fillRect/>
          </a:stretch>
        </p:blipFill>
        <p:spPr>
          <a:xfrm rot="5400000">
            <a:off x="4321967" y="2107397"/>
            <a:ext cx="471490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кумент 1 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428596" y="500042"/>
            <a:ext cx="3786214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документ 1 004.jpg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tretch>
            <a:fillRect/>
          </a:stretch>
        </p:blipFill>
        <p:spPr>
          <a:xfrm rot="16200000">
            <a:off x="3821903" y="1535891"/>
            <a:ext cx="600078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кумент 1 0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5000" contrast="20000"/>
          </a:blip>
          <a:stretch>
            <a:fillRect/>
          </a:stretch>
        </p:blipFill>
        <p:spPr>
          <a:xfrm rot="16200000">
            <a:off x="-607255" y="1535891"/>
            <a:ext cx="5715041" cy="3929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документ 1 007.jpg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tretch>
            <a:fillRect/>
          </a:stretch>
        </p:blipFill>
        <p:spPr>
          <a:xfrm>
            <a:off x="4643438" y="714356"/>
            <a:ext cx="4143404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кумент 1 0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 rot="16200000">
            <a:off x="-607255" y="1321579"/>
            <a:ext cx="5786480" cy="4143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документ 1 003.jpg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tretch>
            <a:fillRect/>
          </a:stretch>
        </p:blipFill>
        <p:spPr>
          <a:xfrm rot="16200000">
            <a:off x="3821885" y="1393001"/>
            <a:ext cx="5786478" cy="400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Заключение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 результате нашей работы над проектом мы узнали много исторических фактов, получили представление о том, как создаются фразеологизмы, пополнили свою речь интересными выражениями, освежили у учащихся школы знания о правильном употреблении фразеологизмов.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Проблема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</a:t>
            </a:r>
            <a:r>
              <a:rPr lang="ru-RU" sz="3400" b="1" dirty="0" smtClean="0">
                <a:solidFill>
                  <a:srgbClr val="FFFF00"/>
                </a:solidFill>
              </a:rPr>
              <a:t>Хотя мы и изучаем фразеологизмы, но на самом деле мы часто не понимаем их, или употребляем  неправильно. Нужно не только запомнить их словесный состав и значение, но нужно знать ситуацию, в которой можно употребить тот или иной фразеологизм.</a:t>
            </a:r>
            <a:endParaRPr lang="ru-RU" sz="3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Цель проекта: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Грамотное и активное использование фразеологизмов в собственной речи.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Задачи: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Усвоить  понятие </a:t>
            </a:r>
            <a:r>
              <a:rPr lang="ru-RU" b="1" i="1" dirty="0" smtClean="0">
                <a:solidFill>
                  <a:srgbClr val="FFFF00"/>
                </a:solidFill>
              </a:rPr>
              <a:t>фразеологизм;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Обогатить свой словарный запас фразеологизмами;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Формировать умение пользоваться фразеологическим словарем;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Выяснить, какие фразеологизмы часто используются в разговорной речи наших учащихся;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Попробовать сочинить свои фразеологизмы.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Наше предположение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000" b="1" dirty="0" smtClean="0">
                <a:solidFill>
                  <a:srgbClr val="FFFF00"/>
                </a:solidFill>
              </a:rPr>
              <a:t>Мы решили, что если начнем изучать фразеологизмы вне урока, то узнаем много исторических фактов, обогатим свою речь, поможем другим ученикам понять смысл различных  фразеологизмов.</a:t>
            </a:r>
          </a:p>
          <a:p>
            <a:pPr>
              <a:buNone/>
            </a:pPr>
            <a:endParaRPr lang="ru-RU" sz="3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Объект исследования: фразеологические      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                                                обороты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Продукт проекта: слайдовая презентация         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                   наиболее употребляемых фразеологизмов,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                   словарик «новых» фразеологизмов</a:t>
            </a:r>
            <a:endParaRPr lang="ru-RU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Наши шаги: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Изучили литературу по происхождению фразеологизмов и их значению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Провели опрос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Попросили учащихся 7-8 классов написать сочинения о друге с использованием фразеологизмов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Провели конкурс рисунков на правильное понимание фразеологизмов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Искали выражения, которые могут превратиться во фразеологизмы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Словарь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FFFF00"/>
                </a:solidFill>
              </a:rPr>
              <a:t>Зависнуть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увлечься</a:t>
            </a:r>
            <a:endParaRPr lang="en-US" sz="4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4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4800" b="1" u="sng" dirty="0" smtClean="0">
                <a:solidFill>
                  <a:srgbClr val="FFFF00"/>
                </a:solidFill>
              </a:rPr>
              <a:t>Зависать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тормозить</a:t>
            </a:r>
            <a:endParaRPr lang="en-US" sz="4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4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FF00"/>
                </a:solidFill>
              </a:rPr>
              <a:t>Батарейка села </a:t>
            </a:r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устал</a:t>
            </a:r>
            <a:endParaRPr lang="ru-RU" sz="4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Таблица наиболее употребляемых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фразеологизмов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3676"/>
          <a:ext cx="8229600" cy="480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4829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Зарубить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на носу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13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Душа в пятки ушла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Знать на зубок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Ни пуха ни пера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Баюшки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Баю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Типун тебе на язык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9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9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Скатертью дорога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6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Где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раки зимуют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Зубы заговаривать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На</a:t>
                      </a:r>
                      <a:r>
                        <a:rPr lang="ru-RU" sz="1600" b="1" baseline="0" dirty="0" smtClean="0"/>
                        <a:t> лбу написано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Зубы</a:t>
                      </a:r>
                      <a:r>
                        <a:rPr lang="ru-RU" sz="1600" b="1" baseline="0" dirty="0" smtClean="0"/>
                        <a:t> заговаривать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Бить</a:t>
                      </a:r>
                      <a:r>
                        <a:rPr lang="ru-RU" sz="1600" b="1" baseline="0" dirty="0" smtClean="0"/>
                        <a:t> баклуши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Горе</a:t>
                      </a:r>
                      <a:r>
                        <a:rPr lang="ru-RU" sz="1600" b="1" baseline="0" dirty="0" smtClean="0"/>
                        <a:t> луковое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Точить лясы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Крокодиловы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слезы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</TotalTime>
  <Words>468</Words>
  <Application>Microsoft Office PowerPoint</Application>
  <PresentationFormat>Экран (4:3)</PresentationFormat>
  <Paragraphs>80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Проблема</vt:lpstr>
      <vt:lpstr>Цель проекта:</vt:lpstr>
      <vt:lpstr>Задачи:</vt:lpstr>
      <vt:lpstr>Наше предположение</vt:lpstr>
      <vt:lpstr>Наши шаги:</vt:lpstr>
      <vt:lpstr>Словарь</vt:lpstr>
      <vt:lpstr>Таблица наиболее употребляемых  фразеологизмов</vt:lpstr>
      <vt:lpstr>Слайд 9</vt:lpstr>
      <vt:lpstr>Выписки из сочинений, в которых  были использованы фразеологизмы:</vt:lpstr>
      <vt:lpstr>Слайд 11</vt:lpstr>
      <vt:lpstr>Фразеологические обороты /рисунки/</vt:lpstr>
      <vt:lpstr>Слайд 13</vt:lpstr>
      <vt:lpstr>Слайд 14</vt:lpstr>
      <vt:lpstr>Слайд 15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3 класса</dc:title>
  <dc:creator>Елена</dc:creator>
  <cp:lastModifiedBy>104</cp:lastModifiedBy>
  <cp:revision>47</cp:revision>
  <dcterms:created xsi:type="dcterms:W3CDTF">2010-05-05T14:53:38Z</dcterms:created>
  <dcterms:modified xsi:type="dcterms:W3CDTF">2018-01-22T08:39:08Z</dcterms:modified>
</cp:coreProperties>
</file>