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2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3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3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1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8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8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2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9711954-17B0-481C-A391-86F673055364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CF920D5-82F1-4AB7-B508-2572CAAF4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99564" y="374074"/>
            <a:ext cx="4627419" cy="5763490"/>
          </a:xfrm>
        </p:spPr>
        <p:txBody>
          <a:bodyPr>
            <a:norm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100" b="1" i="1" dirty="0" smtClean="0">
                <a:solidFill>
                  <a:srgbClr val="002060"/>
                </a:solidFill>
              </a:rPr>
              <a:t>       Проект</a:t>
            </a:r>
            <a:br>
              <a:rPr lang="ru-RU" altLang="ru-RU" sz="3100" b="1" i="1" dirty="0" smtClean="0">
                <a:solidFill>
                  <a:srgbClr val="002060"/>
                </a:solidFill>
              </a:rPr>
            </a:br>
            <a:r>
              <a:rPr lang="ru-RU" altLang="ru-RU" sz="31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3100" b="1" i="1" dirty="0">
                <a:solidFill>
                  <a:srgbClr val="002060"/>
                </a:solidFill>
              </a:rPr>
              <a:t>по развитию нравственно – патриотического воспитания «Малая родина – начало всех начал» для детей подготовительной </a:t>
            </a:r>
            <a:r>
              <a:rPr lang="ru-RU" altLang="ru-RU" sz="3100" b="1" i="1" dirty="0" smtClean="0">
                <a:solidFill>
                  <a:srgbClr val="002060"/>
                </a:solidFill>
              </a:rPr>
              <a:t>группы</a:t>
            </a:r>
            <a:br>
              <a:rPr lang="ru-RU" altLang="ru-RU" sz="3100" b="1" i="1" dirty="0" smtClean="0">
                <a:solidFill>
                  <a:srgbClr val="002060"/>
                </a:solidFill>
              </a:rPr>
            </a:br>
            <a:r>
              <a:rPr lang="ru-RU" altLang="ru-RU" sz="31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100" b="1" i="1" dirty="0" smtClean="0">
                <a:solidFill>
                  <a:srgbClr val="002060"/>
                </a:solidFill>
              </a:rPr>
            </a:br>
            <a:r>
              <a:rPr lang="ru-RU" altLang="ru-RU" sz="3100" b="1" i="1" dirty="0">
                <a:solidFill>
                  <a:srgbClr val="002060"/>
                </a:solidFill>
              </a:rPr>
              <a:t/>
            </a:r>
            <a:br>
              <a:rPr lang="ru-RU" altLang="ru-RU" sz="3100" b="1" i="1" dirty="0">
                <a:solidFill>
                  <a:srgbClr val="002060"/>
                </a:solidFill>
              </a:rPr>
            </a:br>
            <a:r>
              <a:rPr lang="ru-RU" alt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: Швец В.В.</a:t>
            </a:r>
            <a:br>
              <a:rPr lang="ru-RU" alt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Мельник Г.В.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tulun.life/wp-content/uploads/2018/09/2qNQZTY-t8-e1535786027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2" y="2448295"/>
            <a:ext cx="5960557" cy="3966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6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665018" y="431801"/>
            <a:ext cx="10096645" cy="5745163"/>
          </a:xfrm>
        </p:spPr>
        <p:txBody>
          <a:bodyPr rtlCol="0">
            <a:norm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открытый, творческо-исследовательский,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-май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родители, воспитатели групп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endParaRPr lang="ru-RU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воспитать у ребёнка чувство гордости за свою Родину, надо с детства научить его любить то место, где он родился и живёт.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частью любой системы образования является воспитание патриотизма. Патриотизм – это любовь и привязанность к Родине, преданность ей.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патриотизма начинают формироваться в дошкольном возрасте.  Фундаментом патриотизма по праву рассматривается целенаправленное ознакомление детей с родным краем. 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успешности работы с детьми по ознакомлению с городом, где они живут, необходимо применить проектный метод. 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5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76596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Старинная мудрость гласит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«Человек</a:t>
            </a:r>
            <a:r>
              <a:rPr lang="ru-RU" i="1" dirty="0">
                <a:solidFill>
                  <a:srgbClr val="FF0000"/>
                </a:solidFill>
              </a:rPr>
              <a:t>, не знающий своего прошлого, не знает ничего»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1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37309" y="415636"/>
            <a:ext cx="11291455" cy="5370802"/>
          </a:xfrm>
        </p:spPr>
        <p:txBody>
          <a:bodyPr>
            <a:normAutofit/>
          </a:bodyPr>
          <a:lstStyle/>
          <a:p>
            <a:r>
              <a:rPr lang="ru-RU" altLang="ru-RU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altLang="ru-RU" sz="36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подхода к развитию ребенка и осуществление интеллектуального, нравственного, физического развития дошкольников посредством ознакомления со своей малой Родиной. Познакомить детей с родным городом и его достопримечательностями. Воспитывать чувство гордости за свою малую Родину, желание сохранить его чистым и красивым.</a:t>
            </a:r>
            <a:endParaRPr lang="ru-RU" alt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2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84909" y="325439"/>
            <a:ext cx="11346873" cy="6283179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indent="-18288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городе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Нерюнгри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ознакомления с ближайшим окружением. </a:t>
            </a:r>
          </a:p>
          <a:p>
            <a:pPr indent="-18288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добрых чувств, интереса к месту, где живет ребенок. </a:t>
            </a:r>
          </a:p>
          <a:p>
            <a:pPr indent="-18288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эмоционально-ценностного отношения к родному дому, своей семье, улице, городу. </a:t>
            </a:r>
          </a:p>
          <a:p>
            <a:pPr indent="-18288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желания сохранять чистоту, порядок в своем городе. Воспитание у детей чувства гордости, восхищения красотой родного города. </a:t>
            </a:r>
          </a:p>
          <a:p>
            <a:pPr indent="-18288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любви к родному городу и интерес к прошлому и настоящему города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Нерюнгри.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географическим расположением города, природными ресурсами. </a:t>
            </a:r>
          </a:p>
          <a:p>
            <a:pPr indent="-18288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с трудом жителей города, с основными профессиями.</a:t>
            </a:r>
          </a:p>
          <a:p>
            <a:pPr indent="-18288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гордости за своих земляков, которые прославили свой город.</a:t>
            </a:r>
          </a:p>
          <a:p>
            <a:pPr indent="-18288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детей об историческом прошлом и настоящем города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материале экспонатов музеев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научной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 </a:t>
            </a:r>
          </a:p>
          <a:p>
            <a:pPr indent="-18288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бережного и созидательного отношения к городу (достопримечательности, культура, природа). </a:t>
            </a:r>
          </a:p>
          <a:p>
            <a:pPr indent="-182880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1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387926" y="360218"/>
            <a:ext cx="11402291" cy="6278707"/>
          </a:xfrm>
        </p:spPr>
        <p:txBody>
          <a:bodyPr rtlCol="0">
            <a:normAutofit/>
          </a:bodyPr>
          <a:lstStyle/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</a:t>
            </a:r>
            <a:endParaRPr lang="ru-RU" sz="2800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литературы,  познавательно-исследовательская, коммуникативная, музыкальная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осуществления проекта:</a:t>
            </a:r>
            <a:endParaRPr lang="ru-RU" sz="2800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символики России,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Якутии, Нерюнгри.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стихов; пение песен о Родине и природе родного края.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библиотеки, экскурсии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7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43346" y="457201"/>
            <a:ext cx="11222182" cy="6054435"/>
          </a:xfrm>
        </p:spPr>
        <p:txBody>
          <a:bodyPr rtlCol="0">
            <a:normAutofit/>
          </a:bodyPr>
          <a:lstStyle/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проекта: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в ДОУ по формированию нравственно-патриотического воспитания. </a:t>
            </a:r>
          </a:p>
          <a:p>
            <a:pPr indent="-182880"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воспитанников и их родителей в процессе подготовки обобщающего занятия «Достопримечательности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Нерюнгри».                                         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развивающей среды группы по нравственно-патриотическому воспитанию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pPr indent="-182880"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 реализации проекта.</a:t>
            </a:r>
          </a:p>
          <a:p>
            <a:pPr indent="-182880"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 взрослых интереса к историческому прошлому родного края, его традиционной культуре; задавать вопросы в ходе тематической экскурсии в  музее, беседы, при прослушивании произведений устного народного творчества. 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3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509" y="277091"/>
            <a:ext cx="11485417" cy="6345382"/>
          </a:xfrm>
        </p:spPr>
        <p:txBody>
          <a:bodyPr rtlCol="0">
            <a:normAutofit fontScale="85000" lnSpcReduction="20000"/>
          </a:bodyPr>
          <a:lstStyle/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ЭТАП (ОРГАНИЗАЦИОННЫЙ):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темы, постановка проблемы, вхождение в игровую ситуацию.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ЭТАП (ПОДГОТОВИТЕЛЬНЫЙ):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участников проекта важность данной темы.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ЭТАП (ОСНОВНОЙ):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научно – достоверные знания об истории города, о жителях, о достопримечательностях, о предприятиях, о культурных центрах. Учить наблюдать, анализировать, сопоставлять с ранее полученными.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участию в мероприятиях, проводимых в группе.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словарь детей, развивать связную речь, развивать творчество и фантазию, воображение, речевую активность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19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отражению впечатлений об увиденном  и услышанном в изобразительной деятельности, развивать творческие способности детей.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19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образные обороты речи.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театрализованная деятельность.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ru-RU" sz="19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детей.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ЭТАП (ЗАКЛЮЧИТЕЛЬНЫЙ): </a:t>
            </a: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Анализ.</a:t>
            </a:r>
          </a:p>
        </p:txBody>
      </p:sp>
    </p:spTree>
    <p:extLst>
      <p:ext uri="{BB962C8B-B14F-4D97-AF65-F5344CB8AC3E}">
        <p14:creationId xmlns:p14="http://schemas.microsoft.com/office/powerpoint/2010/main" val="304371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7946c96e794fa1001929d893b8d950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160338"/>
            <a:ext cx="11831782" cy="650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2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122</TotalTime>
  <Words>617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Corbel</vt:lpstr>
      <vt:lpstr>Times New Roman</vt:lpstr>
      <vt:lpstr>Базис</vt:lpstr>
      <vt:lpstr>       Проект  по развитию нравственно – патриотического воспитания «Малая родина – начало всех начал» для детей подготовительной группы   Подготовили : Швец В.В.                                 Мельник Г.В.</vt:lpstr>
      <vt:lpstr>Презентация PowerPoint</vt:lpstr>
      <vt:lpstr>Старинная мудрость гласит  «Человек, не знающий своего прошлого, не знает ничего»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 – исследовательский проект по развитию нравственно – патриотического воспитания «Малая родина – начало всех начал» для детей подготовительной группы</dc:title>
  <dc:creator>Пользователь</dc:creator>
  <cp:lastModifiedBy>Пользователь</cp:lastModifiedBy>
  <cp:revision>7</cp:revision>
  <dcterms:created xsi:type="dcterms:W3CDTF">2019-03-12T02:07:56Z</dcterms:created>
  <dcterms:modified xsi:type="dcterms:W3CDTF">2019-03-12T04:09:58Z</dcterms:modified>
</cp:coreProperties>
</file>