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02B7A2-B97B-42F5-87C7-9A203F15D03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Раздел без имени" id="{BF2C6B9F-C625-427A-B21C-D9FAC0F90C33}">
          <p14:sldIdLst>
            <p14:sldId id="264"/>
            <p14:sldId id="268"/>
            <p14:sldId id="267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/>
    <p:restoredTop sz="94698"/>
  </p:normalViewPr>
  <p:slideViewPr>
    <p:cSldViewPr>
      <p:cViewPr varScale="1">
        <p:scale>
          <a:sx n="69" d="100"/>
          <a:sy n="69" d="100"/>
        </p:scale>
        <p:origin x="-1410" y="-78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5519D7C-A8B2-41E6-A432-3CF0C5FA4A49}" type="datetime1">
              <a:rPr lang="ru-RU"/>
              <a:pPr lvl="0">
                <a:defRPr/>
              </a:pPr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F571C381-EAA2-4C33-9994-122310F8028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5519D7C-A8B2-41E6-A432-3CF0C5FA4A49}" type="datetime1">
              <a:rPr lang="ru-RU"/>
              <a:pPr lvl="0">
                <a:defRPr/>
              </a:pPr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F571C381-EAA2-4C33-9994-122310F8028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5519D7C-A8B2-41E6-A432-3CF0C5FA4A49}" type="datetime1">
              <a:rPr lang="ru-RU"/>
              <a:pPr lvl="0">
                <a:defRPr/>
              </a:pPr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F571C381-EAA2-4C33-9994-122310F8028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5519D7C-A8B2-41E6-A432-3CF0C5FA4A49}" type="datetime1">
              <a:rPr lang="ru-RU"/>
              <a:pPr lvl="0">
                <a:defRPr/>
              </a:pPr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F571C381-EAA2-4C33-9994-122310F8028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5519D7C-A8B2-41E6-A432-3CF0C5FA4A49}" type="datetime1">
              <a:rPr lang="ru-RU"/>
              <a:pPr lvl="0">
                <a:defRPr/>
              </a:pPr>
              <a:t>13.10.2017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F571C381-EAA2-4C33-9994-122310F8028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5519D7C-A8B2-41E6-A432-3CF0C5FA4A49}" type="datetime1">
              <a:rPr lang="ru-RU"/>
              <a:pPr lvl="0">
                <a:defRPr/>
              </a:pPr>
              <a:t>13.10.2017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F571C381-EAA2-4C33-9994-122310F8028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5519D7C-A8B2-41E6-A432-3CF0C5FA4A49}" type="datetime1">
              <a:rPr lang="ru-RU"/>
              <a:pPr lvl="0">
                <a:defRPr/>
              </a:pPr>
              <a:t>13.10.2017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F571C381-EAA2-4C33-9994-122310F8028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5519D7C-A8B2-41E6-A432-3CF0C5FA4A49}" type="datetime1">
              <a:rPr lang="ru-RU"/>
              <a:pPr lvl="0">
                <a:defRPr/>
              </a:pPr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F571C381-EAA2-4C33-9994-122310F8028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519D7C-A8B2-41E6-A432-3CF0C5FA4A49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7117180" cy="8614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en-US" sz="2400">
                <a:solidFill>
                  <a:srgbClr val="000000"/>
                </a:solidFill>
                <a:latin typeface="Comic Sans MS"/>
              </a:rPr>
              <a:t>МБДОУ детский сад № </a:t>
            </a:r>
            <a:r>
              <a:rPr lang="en-US" altLang="ru-RU" sz="2400">
                <a:solidFill>
                  <a:srgbClr val="000000"/>
                </a:solidFill>
                <a:latin typeface="Comic Sans MS"/>
              </a:rPr>
              <a:t>508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372" y="1936038"/>
            <a:ext cx="8280920" cy="24721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all">
                <a:ln w="12700" cap="rnd" cmpd="sng" algn="ctr">
                  <a:solidFill>
                    <a:schemeClr val="accent1"/>
                  </a:solidFill>
                  <a:prstDash val="solid"/>
                  <a:round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Дефиле</a:t>
            </a:r>
          </a:p>
          <a:p>
            <a:pPr algn="ctr">
              <a:defRPr/>
            </a:pPr>
            <a:r>
              <a:rPr lang="ru-RU" sz="5400" b="1" cap="all">
                <a:ln w="12700" cap="rnd" cmpd="sng" algn="ctr">
                  <a:solidFill>
                    <a:schemeClr val="accent1"/>
                  </a:solidFill>
                  <a:prstDash val="solid"/>
                  <a:round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</a:p>
          <a:p>
            <a:pPr>
              <a:defRPr/>
            </a:pPr>
            <a:r>
              <a:rPr lang="ru-RU" altLang="en-US" sz="4800" b="1" cap="all">
                <a:ln w="12700" cap="rnd" cmpd="sng" algn="ctr">
                  <a:solidFill>
                    <a:schemeClr val="accent1"/>
                  </a:solidFill>
                  <a:prstDash val="solid"/>
                  <a:round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“Осенняя ш</a:t>
            </a:r>
            <a:r>
              <a:rPr lang="ru-RU" sz="4800" b="1" cap="all">
                <a:ln w="12700" cap="rnd" cmpd="sng" algn="ctr">
                  <a:solidFill>
                    <a:schemeClr val="accent1"/>
                  </a:solidFill>
                  <a:prstDash val="solid"/>
                  <a:round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ля</a:t>
            </a:r>
            <a:r>
              <a:rPr lang="ru-RU" altLang="en-US" sz="4800" b="1" cap="all">
                <a:ln w="12700" cap="rnd" cmpd="sng" algn="ctr">
                  <a:solidFill>
                    <a:schemeClr val="accent1"/>
                  </a:solidFill>
                  <a:prstDash val="solid"/>
                  <a:round/>
                </a:ln>
                <a:pattFill prst="dotGrid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glow rad="127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пка”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4538737"/>
            <a:ext cx="4123830" cy="364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>
                <a:solidFill>
                  <a:srgbClr val="000000"/>
                </a:solidFill>
                <a:latin typeface="Comic Sans MS"/>
              </a:rPr>
              <a:t>подготовила</a:t>
            </a:r>
            <a:r>
              <a:rPr lang="en-US" altLang="ru-RU">
                <a:solidFill>
                  <a:srgbClr val="000000"/>
                </a:solidFill>
                <a:latin typeface="Comic Sans MS"/>
              </a:rPr>
              <a:t>:</a:t>
            </a:r>
            <a:r>
              <a:rPr lang="ru-RU" altLang="en-US">
                <a:solidFill>
                  <a:srgbClr val="000000"/>
                </a:solidFill>
                <a:latin typeface="Comic Sans MS"/>
              </a:rPr>
              <a:t> Волокитина А</a:t>
            </a:r>
            <a:r>
              <a:rPr lang="en-US" altLang="ru-RU">
                <a:solidFill>
                  <a:srgbClr val="000000"/>
                </a:solidFill>
                <a:latin typeface="Comic Sans MS"/>
              </a:rPr>
              <a:t>.</a:t>
            </a:r>
            <a:r>
              <a:rPr lang="ru-RU" altLang="en-US">
                <a:solidFill>
                  <a:srgbClr val="000000"/>
                </a:solidFill>
                <a:latin typeface="Comic Sans MS"/>
              </a:rPr>
              <a:t>А</a:t>
            </a:r>
            <a:r>
              <a:rPr lang="en-US" altLang="ru-RU">
                <a:solidFill>
                  <a:srgbClr val="000000"/>
                </a:solidFill>
                <a:latin typeface="Comic Sans MS"/>
              </a:rPr>
              <a:t>.</a:t>
            </a:r>
            <a:r>
              <a:rPr lang="ru-RU" altLang="en-US">
                <a:solidFill>
                  <a:srgbClr val="000000"/>
                </a:solidFill>
                <a:latin typeface="Comic Sans MS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153779">
            <a:off x="6443297" y="952442"/>
            <a:ext cx="2667000" cy="2560748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19535" y="4194815"/>
            <a:ext cx="2196244" cy="20064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 b="1" cap="all" dirty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осенняя ШЛЯПКА</a:t>
            </a:r>
            <a:br>
              <a:rPr lang="ru-RU" altLang="en-US" b="1" cap="all" dirty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ru-RU" altLang="en-US" b="1" cap="all" dirty="0" smtClean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“</a:t>
            </a:r>
            <a:r>
              <a:rPr lang="ru-RU" altLang="en-US" b="1" cap="all" dirty="0" err="1" smtClean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лесовечок</a:t>
            </a:r>
            <a:r>
              <a:rPr lang="ru-RU" altLang="en-US" b="1" cap="all" dirty="0" smtClean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 ”</a:t>
            </a:r>
            <a:r>
              <a:rPr lang="ru-RU" altLang="en-US" b="1" cap="all" dirty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/>
            </a:r>
            <a:br>
              <a:rPr lang="ru-RU" altLang="en-US" b="1" cap="all" dirty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6" name="Picture 2" descr="C:\Users\1\Desktop\Новая папка (3)\20170901_1006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732">
            <a:off x="4381859" y="1932107"/>
            <a:ext cx="3779169" cy="4499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510869">
            <a:off x="496644" y="3405641"/>
            <a:ext cx="4572000" cy="9171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altLang="en-US" sz="3200" dirty="0" smtClean="0">
                <a:solidFill>
                  <a:srgbClr val="000000"/>
                </a:solidFill>
                <a:latin typeface="Comic Sans MS"/>
              </a:rPr>
              <a:t>Артём </a:t>
            </a:r>
            <a:r>
              <a:rPr lang="ru-RU" altLang="en-US" sz="3200" dirty="0" err="1" smtClean="0">
                <a:solidFill>
                  <a:srgbClr val="000000"/>
                </a:solidFill>
                <a:latin typeface="Comic Sans MS"/>
              </a:rPr>
              <a:t>Бочкарёв</a:t>
            </a:r>
            <a:endParaRPr lang="ru-RU" altLang="en-US" sz="3200" dirty="0">
              <a:solidFill>
                <a:srgbClr val="000000"/>
              </a:solidFill>
              <a:latin typeface="Comic Sans MS"/>
            </a:endParaRP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FFFF00">
                  <a:lumMod val="75000"/>
                  <a:lumOff val="25000"/>
                </a:srgbClr>
              </a:buClr>
              <a:buFont typeface="Wingdings 2" charset="2"/>
              <a:buChar char=""/>
            </a:pPr>
            <a:endParaRPr lang="ru-RU" dirty="0">
              <a:solidFill>
                <a:srgbClr val="FFFF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3363295">
            <a:off x="1000628" y="1592226"/>
            <a:ext cx="2019774" cy="18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 b="1" cap="all" dirty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осенняя ШЛЯПКА</a:t>
            </a:r>
            <a:br>
              <a:rPr lang="ru-RU" altLang="en-US" b="1" cap="all" dirty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</a:br>
            <a:r>
              <a:rPr lang="ru-RU" altLang="en-US" b="1" cap="all" dirty="0" smtClean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“шарм”</a:t>
            </a:r>
            <a:r>
              <a:rPr lang="ru-RU" altLang="en-US" b="1" cap="all" dirty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/>
            </a:r>
            <a:br>
              <a:rPr lang="ru-RU" altLang="en-US" b="1" cap="all" dirty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868471">
            <a:off x="1038672" y="3441126"/>
            <a:ext cx="3670569" cy="1368152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ru-RU" altLang="en-US" sz="3200" dirty="0" smtClean="0">
                <a:solidFill>
                  <a:srgbClr val="000000"/>
                </a:solidFill>
                <a:latin typeface="Comic Sans MS"/>
              </a:rPr>
              <a:t>Даниель Лихачев</a:t>
            </a:r>
            <a:endParaRPr lang="ru-RU" altLang="en-US" sz="3200" dirty="0">
              <a:solidFill>
                <a:srgbClr val="000000"/>
              </a:solidFill>
              <a:latin typeface="Comic Sans MS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707">
            <a:off x="4968042" y="1835981"/>
            <a:ext cx="3431641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0154" y="1880828"/>
            <a:ext cx="1800199" cy="17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462995">
            <a:off x="4139952" y="5301208"/>
            <a:ext cx="244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ru-RU">
              <a:solidFill>
                <a:schemeClr val="accent6">
                  <a:lumMod val="75000"/>
                </a:schemeClr>
              </a:solidFill>
              <a:latin typeface="Comic Sans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0647" y="414814"/>
            <a:ext cx="6402705" cy="106997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lvl="0">
              <a:defRPr/>
            </a:pPr>
            <a:r>
              <a:rPr lang="ru-RU" sz="320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rgbClr val="BAFF1A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  <a:latin typeface="Comic Sans MS"/>
              </a:rPr>
              <a:t>Вот, блеснув своим нарядом,</a:t>
            </a:r>
            <a:br>
              <a:rPr lang="ru-RU" sz="320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rgbClr val="BAFF1A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  <a:latin typeface="Comic Sans MS"/>
              </a:rPr>
            </a:br>
            <a:r>
              <a:rPr lang="ru-RU" sz="320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rgbClr val="BAFF1A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  <a:latin typeface="Comic Sans MS"/>
              </a:rPr>
              <a:t>Шляпы здесь прошли парадом!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9512" y="1390168"/>
            <a:ext cx="1368152" cy="1606783"/>
          </a:xfrm>
          <a:prstGeom prst="rect">
            <a:avLst/>
          </a:prstGeom>
        </p:spPr>
      </p:pic>
      <p:pic>
        <p:nvPicPr>
          <p:cNvPr id="6147" name="Объект 614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997611" y="3104964"/>
            <a:ext cx="5086557" cy="306034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6148" name="Рисунок 614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717548">
            <a:off x="6040755" y="2184932"/>
            <a:ext cx="2688725" cy="4282523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22834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884876" cy="1268760"/>
          </a:xfrm>
        </p:spPr>
        <p:txBody>
          <a:bodyPr/>
          <a:lstStyle/>
          <a:p>
            <a:pPr algn="ctr">
              <a:defRPr/>
            </a:pPr>
            <a:r>
              <a:rPr lang="ru-RU" altLang="en-US" sz="4000">
                <a:solidFill>
                  <a:srgbClr val="000000"/>
                </a:solidFill>
              </a:rPr>
              <a:t>Что такое дефиле</a:t>
            </a:r>
            <a:r>
              <a:rPr lang="en-US" altLang="ru-RU" sz="400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51619" y="1607736"/>
            <a:ext cx="6804756" cy="4485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2051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108775" y="3068698"/>
            <a:ext cx="2736342" cy="35283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pic>
        <p:nvPicPr>
          <p:cNvPr id="2053" name="Рисунок 2052"/>
          <p:cNvPicPr>
            <a:picLocks noChangeAspect="1"/>
          </p:cNvPicPr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2843498" y="2349712"/>
            <a:ext cx="3098263" cy="30998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pic>
        <p:nvPicPr>
          <p:cNvPr id="2054" name="Рисунок 2053"/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5867134" y="1557661"/>
            <a:ext cx="3085536" cy="37204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  <p:sp>
        <p:nvSpPr>
          <p:cNvPr id="2055" name="TextBox 2054"/>
          <p:cNvSpPr txBox="1"/>
          <p:nvPr/>
        </p:nvSpPr>
        <p:spPr>
          <a:xfrm rot="21600000">
            <a:off x="756314" y="549820"/>
            <a:ext cx="6048889" cy="920542"/>
          </a:xfrm>
          <a:prstGeom prst="rect">
            <a:avLst/>
          </a:prstGeom>
          <a:effectLst>
            <a:outerShdw dist="35995" dir="2700000" sy="50000" kx="2121276" algn="br">
              <a:srgbClr val="C0C0C0">
                <a:alpha val="80000"/>
              </a:srgbClr>
            </a:outerShdw>
          </a:effectLst>
        </p:spPr>
        <p:txBody>
          <a:bodyPr vert="horz" wrap="none" lIns="91440" tIns="45720" rIns="91440" bIns="45720" anchor="t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defRPr/>
            </a:pPr>
            <a:r>
              <a:rPr lang="ko-KR" altLang="en-US" sz="3600" b="0" i="0" baseline="0">
                <a:ln w="12726" cap="flat" cmpd="sng" algn="ctr">
                  <a:solidFill>
                    <a:srgbClr val="EAEAEA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dist="35995" dir="2700000" sy="50000" kx="2121276" algn="br">
                    <a:srgbClr val="C0C0C0">
                      <a:alpha val="80000"/>
                    </a:srgbClr>
                  </a:outerShdw>
                </a:effectLst>
                <a:latin typeface="Arial"/>
                <a:ea typeface="Arial"/>
                <a:sym typeface="Arial"/>
              </a:rPr>
              <a:t>АХ, ЭТИ ШЛЯПКИ! </a:t>
            </a:r>
            <a:endParaRPr lang="ko-KR" altLang="en-US" sz="3600" b="0" i="0" baseline="0">
              <a:solidFill>
                <a:srgbClr val="000000"/>
              </a:solidFill>
              <a:latin typeface="Arial"/>
              <a:ea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25736">
            <a:off x="933227" y="3083583"/>
            <a:ext cx="3504369" cy="3353893"/>
          </a:xfrm>
        </p:spPr>
        <p:txBody>
          <a:bodyPr/>
          <a:lstStyle/>
          <a:p>
            <a:pPr lvl="0">
              <a:defRPr/>
            </a:pPr>
            <a:r>
              <a:rPr lang="ru-RU" altLang="en-US" sz="3600">
                <a:solidFill>
                  <a:srgbClr val="000000"/>
                </a:solidFill>
                <a:latin typeface="Comic Sans MS"/>
              </a:rPr>
              <a:t>Ева Санникова</a:t>
            </a:r>
            <a:r>
              <a:rPr lang="ru-RU" sz="3600">
                <a:solidFill>
                  <a:srgbClr val="7030A0"/>
                </a:solidFill>
                <a:latin typeface="Comic Sans MS"/>
              </a:rPr>
              <a:t/>
            </a:r>
            <a:br>
              <a:rPr lang="ru-RU" sz="3600">
                <a:solidFill>
                  <a:srgbClr val="7030A0"/>
                </a:solidFill>
                <a:latin typeface="Comic Sans MS"/>
              </a:rPr>
            </a:br>
            <a:endParaRPr lang="ru-RU" sz="3600">
              <a:solidFill>
                <a:srgbClr val="7030A0"/>
              </a:solidFill>
              <a:latin typeface="Comic Sans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916832"/>
            <a:ext cx="3726160" cy="338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160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39516" y="273500"/>
            <a:ext cx="5652628" cy="10676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altLang="en-US" sz="3200" b="1" cap="all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оСЕННЯЯ ШЛЯПКА</a:t>
            </a:r>
          </a:p>
          <a:p>
            <a:pPr algn="ctr">
              <a:defRPr/>
            </a:pPr>
            <a:r>
              <a:rPr lang="ru-RU" altLang="en-US" sz="3200" b="1" cap="all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“ВДОХНОВЕНИЕ”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09950" y="1715346"/>
            <a:ext cx="1585886" cy="1713654"/>
          </a:xfrm>
          <a:prstGeom prst="rect">
            <a:avLst/>
          </a:prstGeom>
        </p:spPr>
      </p:pic>
      <p:pic>
        <p:nvPicPr>
          <p:cNvPr id="12291" name="Объект 1229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 rot="695018">
            <a:off x="4947852" y="1716189"/>
            <a:ext cx="3511478" cy="4429708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86230">
            <a:off x="359532" y="4297444"/>
            <a:ext cx="4608512" cy="577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200">
                <a:solidFill>
                  <a:srgbClr val="000000"/>
                </a:solidFill>
                <a:latin typeface="Comic Sans MS"/>
              </a:rPr>
              <a:t>Кристина Кротова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9496" y="404664"/>
            <a:ext cx="5513769" cy="10698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altLang="en-US" sz="3200" b="1" cap="all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оСЕННЯЯ ШЛЯПКА</a:t>
            </a:r>
          </a:p>
          <a:p>
            <a:pPr algn="ctr">
              <a:defRPr/>
            </a:pPr>
            <a:r>
              <a:rPr lang="ru-RU" altLang="en-US" sz="3200" b="1" cap="all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“Грация”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46540" y="489095"/>
            <a:ext cx="2497460" cy="2147816"/>
          </a:xfrm>
          <a:prstGeom prst="rect">
            <a:avLst/>
          </a:prstGeom>
        </p:spPr>
      </p:pic>
      <p:pic>
        <p:nvPicPr>
          <p:cNvPr id="11267" name="Объект 1126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 rot="435653">
            <a:off x="4837078" y="2320433"/>
            <a:ext cx="3534438" cy="4123850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92896"/>
            <a:ext cx="4572000" cy="3912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FF0000"/>
                </a:solidFill>
                <a:latin typeface="Comic Sans M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20853036">
            <a:off x="228659" y="3447561"/>
            <a:ext cx="5246298" cy="58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200">
                <a:solidFill>
                  <a:srgbClr val="000000"/>
                </a:solidFill>
                <a:latin typeface="Comic Sans MS"/>
              </a:rPr>
              <a:t>Дмитрий Шевченко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5510" y="332656"/>
            <a:ext cx="4707255" cy="10656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altLang="en-US" sz="3200" b="1" cap="all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оСЕННЯЯ ШЛЯПКА</a:t>
            </a:r>
          </a:p>
          <a:p>
            <a:pPr algn="ctr">
              <a:defRPr/>
            </a:pPr>
            <a:r>
              <a:rPr lang="ru-RU" altLang="en-US" sz="3200" b="1" cap="all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“тайна”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60265" y="404664"/>
            <a:ext cx="1320147" cy="1440160"/>
          </a:xfrm>
          <a:prstGeom prst="rect">
            <a:avLst/>
          </a:prstGeom>
        </p:spPr>
      </p:pic>
      <p:pic>
        <p:nvPicPr>
          <p:cNvPr id="10244" name="Объект 1024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 rot="600049">
            <a:off x="4588996" y="1823045"/>
            <a:ext cx="3454063" cy="4431447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204864"/>
            <a:ext cx="7272807" cy="2736304"/>
          </a:xfrm>
        </p:spPr>
        <p:txBody>
          <a:bodyPr/>
          <a:lstStyle/>
          <a:p>
            <a:pPr lvl="0">
              <a:defRPr/>
            </a:pPr>
            <a:r>
              <a:rPr lang="ru-RU" sz="1800">
                <a:solidFill>
                  <a:srgbClr val="FF0000"/>
                </a:solidFill>
                <a:latin typeface="Comic Sans MS"/>
              </a:rPr>
              <a:t>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 rot="20709898">
            <a:off x="1589496" y="3765286"/>
            <a:ext cx="2678184" cy="585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200">
                <a:solidFill>
                  <a:srgbClr val="000000"/>
                </a:solidFill>
                <a:latin typeface="Comic Sans MS"/>
              </a:rPr>
              <a:t>Иван Рябов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3610" y="364595"/>
            <a:ext cx="4707255" cy="1071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altLang="en-US" sz="3200" b="1" cap="all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оСЕННЯЯ ШЛЯПКА</a:t>
            </a:r>
          </a:p>
          <a:p>
            <a:pPr algn="ctr">
              <a:defRPr/>
            </a:pPr>
            <a:r>
              <a:rPr lang="ru-RU" altLang="en-US" sz="3200" b="1" cap="all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“царская охота”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3363295">
            <a:off x="847730" y="1879454"/>
            <a:ext cx="2019774" cy="1438275"/>
          </a:xfrm>
          <a:prstGeom prst="rect">
            <a:avLst/>
          </a:prstGeom>
        </p:spPr>
      </p:pic>
      <p:pic>
        <p:nvPicPr>
          <p:cNvPr id="9219" name="Объект 921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 rot="635333">
            <a:off x="4858456" y="1926746"/>
            <a:ext cx="3490073" cy="4524108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56456">
            <a:off x="617284" y="3070806"/>
            <a:ext cx="4330962" cy="586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200" dirty="0">
                <a:solidFill>
                  <a:srgbClr val="000000"/>
                </a:solidFill>
                <a:latin typeface="Comic Sans MS"/>
              </a:rPr>
              <a:t>Саида Керимова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0735" y="400307"/>
            <a:ext cx="5164455" cy="10646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altLang="en-US" sz="3200" b="1" cap="all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оСЕННЯЯ ШЛЯПКА</a:t>
            </a:r>
          </a:p>
          <a:p>
            <a:pPr algn="ctr">
              <a:defRPr/>
            </a:pPr>
            <a:r>
              <a:rPr lang="ru-RU" altLang="en-US" sz="3200" b="1" cap="all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“блюз листопада”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03648" y="4401108"/>
            <a:ext cx="1963539" cy="2177390"/>
          </a:xfrm>
          <a:prstGeom prst="rect">
            <a:avLst/>
          </a:prstGeom>
        </p:spPr>
      </p:pic>
      <p:pic>
        <p:nvPicPr>
          <p:cNvPr id="8195" name="Объект 819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 rot="677241">
            <a:off x="4720913" y="1964398"/>
            <a:ext cx="3309129" cy="4423898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300876">
            <a:off x="768996" y="3377116"/>
            <a:ext cx="3732584" cy="57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200" dirty="0">
                <a:solidFill>
                  <a:srgbClr val="000000"/>
                </a:solidFill>
                <a:latin typeface="Comic Sans MS"/>
              </a:rPr>
              <a:t>Анна Шабалина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861048"/>
            <a:ext cx="263212" cy="3947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ru-RU" sz="200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3610" y="404664"/>
            <a:ext cx="4707255" cy="10698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altLang="en-US" sz="3200" b="1" cap="all" dirty="0" smtClean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осенняя </a:t>
            </a:r>
            <a:r>
              <a:rPr lang="ru-RU" altLang="en-US" sz="3200" b="1" cap="all" dirty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ШЛЯПКА</a:t>
            </a:r>
          </a:p>
          <a:p>
            <a:pPr algn="ctr">
              <a:defRPr/>
            </a:pPr>
            <a:r>
              <a:rPr lang="ru-RU" altLang="en-US" sz="3200" b="1" cap="all" dirty="0">
                <a:ln w="19050" cap="rnd" cmpd="sng" algn="ctr">
                  <a:solidFill>
                    <a:schemeClr val="accent5"/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outerShdw blurRad="38100" dist="25400" dir="5400000" rotWithShape="0">
                    <a:srgbClr val="000000">
                      <a:alpha val="45000"/>
                    </a:srgbClr>
                  </a:outerShdw>
                </a:effectLst>
              </a:rPr>
              <a:t>“Очарование”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71700" y="4253601"/>
            <a:ext cx="1800200" cy="2501163"/>
          </a:xfrm>
          <a:prstGeom prst="rect">
            <a:avLst/>
          </a:prstGeom>
        </p:spPr>
      </p:pic>
      <p:pic>
        <p:nvPicPr>
          <p:cNvPr id="7171" name="Рисунок 717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774239">
            <a:off x="4692641" y="1971954"/>
            <a:ext cx="3413537" cy="4334304"/>
          </a:xfrm>
          <a:prstGeom prst="rect">
            <a:avLst/>
          </a:prstGeom>
          <a:ln w="101600" cap="sq">
            <a:gradFill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lumMod val="75000"/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0"/>
              <a:tileRect/>
            </a:gradFill>
            <a:miter/>
          </a:ln>
          <a:effectLst>
            <a:outerShdw blurRad="63500" sx="101000" sy="101000" algn="ctr" rotWithShape="0">
              <a:prstClr val="black">
                <a:alpha val="75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ужина">
  <a:themeElements>
    <a:clrScheme name="По выбору пользователя 4">
      <a:dk1>
        <a:srgbClr val="FFFF00"/>
      </a:dk1>
      <a:lt1>
        <a:srgbClr val="FFFF00"/>
      </a:lt1>
      <a:dk2>
        <a:srgbClr val="FF8533">
          <a:lumMod val="80000"/>
          <a:lumOff val="20000"/>
        </a:srgbClr>
      </a:dk2>
      <a:lt2>
        <a:srgbClr val="FF8533">
          <a:lumMod val="80000"/>
          <a:lumOff val="20000"/>
        </a:srgbClr>
      </a:lt2>
      <a:accent1>
        <a:srgbClr val="315F97"/>
      </a:accent1>
      <a:accent2>
        <a:srgbClr val="FF6600"/>
      </a:accent2>
      <a:accent3>
        <a:srgbClr val="FF6600"/>
      </a:accent3>
      <a:accent4>
        <a:srgbClr val="FF6600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Пружина">
      <a:majorFont>
        <a:latin typeface="Verdana"/>
        <a:ea typeface=""/>
        <a:cs typeface=""/>
        <a:font script="Jpan" typeface="MS Gothic"/>
        <a:font script="Hang" typeface="굴림"/>
        <a:font script="Hans" typeface="Microsoft YaHei"/>
        <a:font script="Hant" typeface="Microsoft JhengHei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MS Gothic"/>
        <a:font script="Hang" typeface="굴림"/>
        <a:font script="Hans" typeface="Microsoft YaHei"/>
        <a:font script="Hant" typeface="Microsoft JhengHei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ружин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87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Пружина</vt:lpstr>
      <vt:lpstr>Презентация PowerPoint</vt:lpstr>
      <vt:lpstr>Что такое дефиле?</vt:lpstr>
      <vt:lpstr>Презентация PowerPoint</vt:lpstr>
      <vt:lpstr>Ева Санникова </vt:lpstr>
      <vt:lpstr>Презентация PowerPoint</vt:lpstr>
      <vt:lpstr>Презентация PowerPoint</vt:lpstr>
      <vt:lpstr>                       </vt:lpstr>
      <vt:lpstr>Презентация PowerPoint</vt:lpstr>
      <vt:lpstr>Презентация PowerPoint</vt:lpstr>
      <vt:lpstr>осенняя ШЛЯПКА “лесовечок ” </vt:lpstr>
      <vt:lpstr>осенняя ШЛЯПКА “шарм” 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Дефиле шляпок!</dc:title>
  <dc:creator>м.видео</dc:creator>
  <cp:lastModifiedBy>1</cp:lastModifiedBy>
  <cp:revision>44</cp:revision>
  <dcterms:created xsi:type="dcterms:W3CDTF">2012-10-31T08:19:06Z</dcterms:created>
  <dcterms:modified xsi:type="dcterms:W3CDTF">2017-10-13T03:54:32Z</dcterms:modified>
  <cp:version>0906.0100.01</cp:version>
</cp:coreProperties>
</file>