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4" r:id="rId26"/>
    <p:sldId id="286" r:id="rId27"/>
    <p:sldId id="28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D223A-DC2D-470D-B14B-C0D455E082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D615F-82F0-4E5E-ACB7-8D88EACC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1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olotoy-saksofon--royal-i-saksof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1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/>
          <a:stretch/>
        </p:blipFill>
        <p:spPr>
          <a:xfrm>
            <a:off x="845064" y="1052736"/>
            <a:ext cx="3752085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72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t="31515" r="5682" b="606"/>
          <a:stretch/>
        </p:blipFill>
        <p:spPr>
          <a:xfrm>
            <a:off x="296175" y="980728"/>
            <a:ext cx="50461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247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403244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883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8018"/>
            <a:ext cx="5580112" cy="418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51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2776"/>
            <a:ext cx="3248643" cy="4869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779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3579862" cy="4773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584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6"/>
          <a:stretch/>
        </p:blipFill>
        <p:spPr>
          <a:xfrm>
            <a:off x="2331701" y="1231388"/>
            <a:ext cx="3248411" cy="5070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337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44" y="1268760"/>
            <a:ext cx="3672408" cy="4876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557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363"/>
          <a:stretch/>
        </p:blipFill>
        <p:spPr>
          <a:xfrm>
            <a:off x="611560" y="548680"/>
            <a:ext cx="3899551" cy="50143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999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10135"/>
          <a:stretch/>
        </p:blipFill>
        <p:spPr>
          <a:xfrm>
            <a:off x="539552" y="548680"/>
            <a:ext cx="3816424" cy="50904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50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20404" r="6507" b="2829"/>
          <a:stretch/>
        </p:blipFill>
        <p:spPr>
          <a:xfrm>
            <a:off x="5184754" y="1274522"/>
            <a:ext cx="3059653" cy="461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957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4" r="16866"/>
          <a:stretch/>
        </p:blipFill>
        <p:spPr>
          <a:xfrm>
            <a:off x="683568" y="548680"/>
            <a:ext cx="3672408" cy="49597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524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/>
          <a:stretch/>
        </p:blipFill>
        <p:spPr>
          <a:xfrm>
            <a:off x="467544" y="693020"/>
            <a:ext cx="4129604" cy="47221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66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0942" r="11074" b="10947"/>
          <a:stretch/>
        </p:blipFill>
        <p:spPr>
          <a:xfrm>
            <a:off x="545735" y="1124744"/>
            <a:ext cx="4024171" cy="40373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74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/>
        </p:blipFill>
        <p:spPr>
          <a:xfrm>
            <a:off x="827584" y="836712"/>
            <a:ext cx="3513810" cy="4653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507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>
          <a:xfrm>
            <a:off x="395536" y="1628800"/>
            <a:ext cx="3846193" cy="47180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917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2" r="9686"/>
          <a:stretch/>
        </p:blipFill>
        <p:spPr>
          <a:xfrm>
            <a:off x="523853" y="1772816"/>
            <a:ext cx="3556390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277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90391"/>
            <a:ext cx="3240360" cy="4799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017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r="54"/>
          <a:stretch/>
        </p:blipFill>
        <p:spPr>
          <a:xfrm>
            <a:off x="395535" y="1628800"/>
            <a:ext cx="3796543" cy="4769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591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/>
          <a:stretch/>
        </p:blipFill>
        <p:spPr>
          <a:xfrm>
            <a:off x="539552" y="1572807"/>
            <a:ext cx="3456384" cy="48531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065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4041"/>
          <a:stretch/>
        </p:blipFill>
        <p:spPr>
          <a:xfrm>
            <a:off x="5381453" y="1268760"/>
            <a:ext cx="2862955" cy="486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367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1982"/>
          <a:stretch/>
        </p:blipFill>
        <p:spPr>
          <a:xfrm>
            <a:off x="4860032" y="1317073"/>
            <a:ext cx="3614705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78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t="-630" r="27693" b="630"/>
          <a:stretch/>
        </p:blipFill>
        <p:spPr>
          <a:xfrm>
            <a:off x="5292078" y="1196752"/>
            <a:ext cx="3096346" cy="465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860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024336" cy="474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52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4141" r="6633"/>
          <a:stretch/>
        </p:blipFill>
        <p:spPr>
          <a:xfrm>
            <a:off x="4893580" y="1268760"/>
            <a:ext cx="3590233" cy="468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42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/>
          <a:stretch/>
        </p:blipFill>
        <p:spPr>
          <a:xfrm>
            <a:off x="4860031" y="1340768"/>
            <a:ext cx="3832202" cy="475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774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98"/>
          <a:stretch/>
        </p:blipFill>
        <p:spPr>
          <a:xfrm>
            <a:off x="395536" y="1196752"/>
            <a:ext cx="453231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11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0</Words>
  <Application>Microsoft Office PowerPoint</Application>
  <PresentationFormat>Экран (4:3)</PresentationFormat>
  <Paragraphs>0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</dc:creator>
  <cp:lastModifiedBy>ВАЛЕРИЯ</cp:lastModifiedBy>
  <cp:revision>26</cp:revision>
  <dcterms:created xsi:type="dcterms:W3CDTF">2018-02-25T12:52:41Z</dcterms:created>
  <dcterms:modified xsi:type="dcterms:W3CDTF">2018-02-28T18:51:21Z</dcterms:modified>
</cp:coreProperties>
</file>