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94" r:id="rId10"/>
    <p:sldId id="297" r:id="rId11"/>
    <p:sldId id="296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7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5547-9799-4A86-A8BB-B03A6462BAA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FA54-7196-47B7-8117-D819093C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2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87603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Тема Озера.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4604" y="28572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Автор: Муксунов Роберт Васильевич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учитель географии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МБОУ «Партизанская СОШ»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МО «</a:t>
            </a:r>
            <a:r>
              <a:rPr lang="ru-RU" b="1" i="1" dirty="0" err="1" smtClean="0">
                <a:solidFill>
                  <a:schemeClr val="tx2"/>
                </a:solidFill>
              </a:rPr>
              <a:t>Намский</a:t>
            </a:r>
            <a:r>
              <a:rPr lang="ru-RU" b="1" i="1" dirty="0" smtClean="0">
                <a:solidFill>
                  <a:schemeClr val="tx2"/>
                </a:solidFill>
              </a:rPr>
              <a:t> улус»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Республики Саха (Якутия)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796" y="785794"/>
            <a:ext cx="10277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7.Часть материка, далеко вдающаяся в океан                                   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пролив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500166" y="3500438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залив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500166" y="4500570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полуостров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500166" y="5357826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остров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991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8. Причины образования морских течений .                                  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ветер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500166" y="3488296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Притяжение Луны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500166" y="4500570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землетрясения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500166" y="5429264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Постоянные ветры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правильно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6643702" y="564357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entaur" pitchFamily="18" charset="0"/>
              </a:rPr>
              <a:t>II. </a:t>
            </a:r>
            <a:r>
              <a:rPr lang="ru-RU" dirty="0" smtClean="0">
                <a:solidFill>
                  <a:schemeClr val="tx2"/>
                </a:solidFill>
              </a:rPr>
              <a:t>Изучение нового материала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</a:rPr>
              <a:t> Мотивационная часть.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880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Перед тем как мы приступим к изучению новой темы  , ребята давайте отгадаем загадку . Если правильно угадаем то мы с вами узнаем тему  урока.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819" y="4500570"/>
            <a:ext cx="729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Горят, есть нечто, что тени не имеет.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chemeClr val="tx2"/>
                </a:solidFill>
              </a:rPr>
              <a:t>1.</a:t>
            </a:r>
            <a:r>
              <a:rPr lang="ru-RU" sz="3100" b="1" dirty="0" smtClean="0">
                <a:solidFill>
                  <a:schemeClr val="tx2"/>
                </a:solidFill>
              </a:rPr>
              <a:t>Наверное нет среди вас ученика который бы не искупался  или рыбачил на озере или на  реке. </a:t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Кто ответить на вопрос , чем отличается река от озера?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Роберт\Мои документы\фото\фото 1\S2500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3840000" cy="28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571501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р. Лена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2813" y="571501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Озеро </a:t>
            </a:r>
            <a:endParaRPr lang="ru-RU" dirty="0"/>
          </a:p>
        </p:txBody>
      </p:sp>
      <p:pic>
        <p:nvPicPr>
          <p:cNvPr id="3074" name="Рисунок 8" descr="IMG_1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8044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Тема урока : Озера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44562" y="1688791"/>
            <a:ext cx="42130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Озера с тихой гладью,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Цветочные луга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Узором украшают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Лены берега.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Валерий Егоров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76704"/>
            <a:ext cx="3500462" cy="48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</a:rPr>
              <a:t>. Ребята кто даст определение понятию озеро?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07181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Озеро - это замкнутый водоем, занимающий естественное углубление на поверхности земли.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3332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Природное углубление озера  называется озерной котловиной.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3571876"/>
            <a:ext cx="718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3.</a:t>
            </a:r>
            <a:r>
              <a:rPr lang="ru-RU" sz="2800" b="1" dirty="0" smtClean="0">
                <a:solidFill>
                  <a:schemeClr val="tx2"/>
                </a:solidFill>
              </a:rPr>
              <a:t>Все ли они одинаковы по происхождению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54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Прочтите текст учебника на стр. 96 и заполните таблицу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«Типы озерных котловин» 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285860"/>
          <a:ext cx="8715435" cy="525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67331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Происхождение озерных</a:t>
                      </a:r>
                    </a:p>
                    <a:p>
                      <a:pPr algn="ctr"/>
                      <a:r>
                        <a:rPr lang="ru-RU" dirty="0" smtClean="0"/>
                        <a:t>котловин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озера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Причины образования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55447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0011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0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0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21444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Цели урока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- </a:t>
            </a:r>
            <a:r>
              <a:rPr lang="ru-RU" sz="2800" dirty="0" err="1" smtClean="0">
                <a:solidFill>
                  <a:schemeClr val="tx2"/>
                </a:solidFill>
              </a:rPr>
              <a:t>Обьяснить</a:t>
            </a:r>
            <a:r>
              <a:rPr lang="ru-RU" sz="2800" dirty="0" smtClean="0">
                <a:solidFill>
                  <a:schemeClr val="tx2"/>
                </a:solidFill>
              </a:rPr>
              <a:t> понятия: «озеро», «озерная котловина», «старица», «бессточные»,«сточные», типах озерных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котловин;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- расширение знаний об озерах земного шара их месторасположением;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- развивать умения выделять главное при работе с текстом учебника географии, умение работать с картой атласа;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- Воспитывать чувство бережного отношения к водоемам, любви к малой Родине.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280052"/>
          <a:ext cx="878687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928958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Происхождение озерных</a:t>
                      </a:r>
                    </a:p>
                    <a:p>
                      <a:pPr algn="ctr"/>
                      <a:r>
                        <a:rPr lang="ru-RU" dirty="0" smtClean="0"/>
                        <a:t>котловин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озера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 образования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2" action="ppaction://hlinksldjump"/>
                        </a:rPr>
                        <a:t>тектонические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Каспийское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Аральское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Байкал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результате тектонического движения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Ледниковое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Ладожское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Онежское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Углубление древних ледников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Вулканические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Кроноцкое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Курильское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Кратеры потухших вулканов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 action="ppaction://hlinksldjump"/>
                        </a:rPr>
                        <a:t>Запрудное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Сарезское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 перегораживания русла реки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Старицы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озера долины рек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(Лена)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Карстовые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Пустотах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образующихся п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ри вымывании подземными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водами легкорастворимых пород.</a:t>
                      </a: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rId8" action="ppaction://hlinksldjump" highlightClick="1"/>
          </p:cNvPr>
          <p:cNvSpPr/>
          <p:nvPr/>
        </p:nvSpPr>
        <p:spPr>
          <a:xfrm>
            <a:off x="7929586" y="5929330"/>
            <a:ext cx="899540" cy="8281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Ледниковое озеро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643834" y="5643578"/>
            <a:ext cx="857256" cy="8281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18" y="1196752"/>
            <a:ext cx="6310502" cy="44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RES\Class6\Ледниково-тектоническое оз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905752" cy="5294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90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Озеро тектонического происхождения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572396" y="5857892"/>
            <a:ext cx="857256" cy="8281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RES\Class6\Старица.jpg"/>
          <p:cNvPicPr>
            <a:picLocks noChangeAspect="1" noChangeArrowheads="1"/>
          </p:cNvPicPr>
          <p:nvPr/>
        </p:nvPicPr>
        <p:blipFill>
          <a:blip r:embed="rId2"/>
          <a:srcRect l="65000" t="24375" r="2500" b="25000"/>
          <a:stretch>
            <a:fillRect/>
          </a:stretch>
        </p:blipFill>
        <p:spPr bwMode="auto">
          <a:xfrm>
            <a:off x="214282" y="4929174"/>
            <a:ext cx="1857388" cy="1928826"/>
          </a:xfrm>
          <a:prstGeom prst="rect">
            <a:avLst/>
          </a:prstGeom>
          <a:noFill/>
        </p:spPr>
      </p:pic>
      <p:pic>
        <p:nvPicPr>
          <p:cNvPr id="3" name="Picture 6" descr="D:\RES\Class6\Старица.jpg"/>
          <p:cNvPicPr>
            <a:picLocks noChangeAspect="1" noChangeArrowheads="1"/>
          </p:cNvPicPr>
          <p:nvPr/>
        </p:nvPicPr>
        <p:blipFill>
          <a:blip r:embed="rId2"/>
          <a:srcRect l="33750" t="24375" r="33750" b="26874"/>
          <a:stretch>
            <a:fillRect/>
          </a:stretch>
        </p:blipFill>
        <p:spPr bwMode="auto">
          <a:xfrm>
            <a:off x="214282" y="2928934"/>
            <a:ext cx="1857388" cy="1857388"/>
          </a:xfrm>
          <a:prstGeom prst="rect">
            <a:avLst/>
          </a:prstGeom>
          <a:noFill/>
        </p:spPr>
      </p:pic>
      <p:pic>
        <p:nvPicPr>
          <p:cNvPr id="4" name="Picture 6" descr="D:\RES\Class6\Старица.jpg"/>
          <p:cNvPicPr>
            <a:picLocks noChangeAspect="1" noChangeArrowheads="1"/>
          </p:cNvPicPr>
          <p:nvPr/>
        </p:nvPicPr>
        <p:blipFill>
          <a:blip r:embed="rId2"/>
          <a:srcRect l="2334" t="26000" r="65166" b="25249"/>
          <a:stretch>
            <a:fillRect/>
          </a:stretch>
        </p:blipFill>
        <p:spPr bwMode="auto">
          <a:xfrm>
            <a:off x="214282" y="928670"/>
            <a:ext cx="1857388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26305" y="496653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старицы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Роберт\Рабочий стол\Роденой край\12\13\фото Муксунова Р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6072230" cy="4554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592933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Оз. </a:t>
            </a:r>
            <a:r>
              <a:rPr lang="ru-RU" dirty="0" err="1" smtClean="0"/>
              <a:t>Мунур</a:t>
            </a:r>
            <a:r>
              <a:rPr lang="ru-RU" dirty="0" smtClean="0"/>
              <a:t> -</a:t>
            </a:r>
            <a:r>
              <a:rPr lang="ru-RU" dirty="0" err="1" smtClean="0"/>
              <a:t>Иерэ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857256" cy="8281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RES\Class6\Сарезское оз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001056" cy="50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22092" y="214290"/>
            <a:ext cx="326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Запрудное озеро.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786710" y="5857892"/>
            <a:ext cx="857256" cy="8281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357167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Вулканическое озеро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72" y="5715016"/>
            <a:ext cx="857256" cy="8281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66" y="1340768"/>
            <a:ext cx="6231552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643834" y="5715016"/>
            <a:ext cx="857256" cy="82810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6050" y="357167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Карстовое  озеро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83" y="1268760"/>
            <a:ext cx="5706569" cy="4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Ребята найдите на карте атласа крупные озера России и напишите их названия на контурной карте.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4298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Питание озер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558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4.Ребята чем же питаются озёра?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2786059"/>
          <a:ext cx="8929720" cy="314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30"/>
                <a:gridCol w="2232430"/>
                <a:gridCol w="2232430"/>
                <a:gridCol w="2232430"/>
              </a:tblGrid>
              <a:tr h="108211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Питание озер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211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051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снеговое</a:t>
                      </a:r>
                      <a:endParaRPr lang="ru-RU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дождевое</a:t>
                      </a:r>
                      <a:endParaRPr lang="ru-RU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подземное</a:t>
                      </a:r>
                      <a:endParaRPr lang="ru-RU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смешанное</a:t>
                      </a:r>
                      <a:endParaRPr lang="ru-RU" sz="32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Озера бывают сточные и бессточные.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265800"/>
          <a:ext cx="8429685" cy="394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1105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Озера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Сточные</a:t>
                      </a:r>
                      <a:endParaRPr lang="ru-RU" sz="2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бессточные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5961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Озера из которых вытекает река</a:t>
                      </a:r>
                    </a:p>
                    <a:p>
                      <a:pPr algn="ctr"/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endParaRPr lang="ru-RU" sz="2400" b="1" i="1" dirty="0" smtClean="0"/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Из не вытекает</a:t>
                      </a:r>
                      <a:r>
                        <a:rPr lang="ru-RU" sz="24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река</a:t>
                      </a:r>
                      <a:endParaRPr lang="ru-RU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b="1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0100" y="2285992"/>
            <a:ext cx="7358114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I.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Повторение изученного материала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Мини – тест.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500166" y="2714620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286116" y="2714620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1500166" y="4286256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4286256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4286256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16" y="4286256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5072066" y="2714620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6858016" y="2714620"/>
            <a:ext cx="928694" cy="7143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5. Найдите на карте озеро Балхаш. Назовите почему это озеро показано разным цветом? 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348056"/>
          <a:ext cx="8501121" cy="33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13176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По свойствам воды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467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Соленые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chemeClr val="tx2"/>
                          </a:solidFill>
                        </a:rPr>
                        <a:t>   Мертвое</a:t>
                      </a:r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chemeClr val="tx2"/>
                          </a:solidFill>
                        </a:rPr>
                        <a:t>Баскунчак</a:t>
                      </a:r>
                      <a:endParaRPr lang="ru-RU" sz="280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Пресные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0246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6. Почему озера со временем  превращаются в болото?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D:\RES\Class6\Зарастание оз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28802"/>
            <a:ext cx="4918506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2643182"/>
            <a:ext cx="39416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Мелею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Зарастают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Отложение органических</a:t>
            </a:r>
          </a:p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</a:rPr>
              <a:t>     остатков на дне озера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бот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2984500" cy="22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7. В чем  значение озера ? 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Рисунок 1" descr="E:\Куюр.jpg"/>
          <p:cNvPicPr>
            <a:picLocks noChangeAspect="1" noChangeArrowheads="1"/>
          </p:cNvPicPr>
          <p:nvPr/>
        </p:nvPicPr>
        <p:blipFill>
          <a:blip r:embed="rId3"/>
          <a:srcRect l="49792" t="29904" b="24304"/>
          <a:stretch>
            <a:fillRect/>
          </a:stretch>
        </p:blipFill>
        <p:spPr bwMode="auto">
          <a:xfrm>
            <a:off x="285720" y="1571612"/>
            <a:ext cx="31306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2" descr="E:\Фото Софронов\DSC_1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1"/>
            <a:ext cx="2928958" cy="21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DSC00531"/>
          <p:cNvPicPr>
            <a:picLocks noChangeAspect="1" noChangeArrowheads="1"/>
          </p:cNvPicPr>
          <p:nvPr/>
        </p:nvPicPr>
        <p:blipFill>
          <a:blip r:embed="rId5" cstate="print"/>
          <a:srcRect l="13651" t="22890" r="25192" b="15326"/>
          <a:stretch>
            <a:fillRect/>
          </a:stretch>
        </p:blipFill>
        <p:spPr bwMode="auto">
          <a:xfrm>
            <a:off x="5857884" y="1500174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 descr="DSC_17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071810"/>
            <a:ext cx="3071834" cy="206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9. Назовите самое курное, охраняемое озеро нашего района?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Белое озеро"/>
          <p:cNvPicPr>
            <a:picLocks noChangeAspect="1" noChangeArrowheads="1"/>
          </p:cNvPicPr>
          <p:nvPr/>
        </p:nvPicPr>
        <p:blipFill>
          <a:blip r:embed="rId2"/>
          <a:srcRect l="30061" t="14374" r="28818" b="19553"/>
          <a:stretch>
            <a:fillRect/>
          </a:stretch>
        </p:blipFill>
        <p:spPr bwMode="auto">
          <a:xfrm rot="5400000">
            <a:off x="774484" y="939972"/>
            <a:ext cx="5097049" cy="593170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6512" y="600076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«</a:t>
            </a:r>
            <a:r>
              <a:rPr lang="ru-RU" sz="2000" b="1" dirty="0" err="1" smtClean="0">
                <a:solidFill>
                  <a:schemeClr val="tx2"/>
                </a:solidFill>
              </a:rPr>
              <a:t>Белоозерский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ресурсный резерват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5368940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 smtClean="0">
                <a:solidFill>
                  <a:schemeClr val="tx2"/>
                </a:solidFill>
              </a:rPr>
              <a:t>Уникальное озеро «Белое» республиканского значения (</a:t>
            </a:r>
            <a:r>
              <a:rPr lang="ru-RU" i="1" dirty="0" err="1" smtClean="0">
                <a:solidFill>
                  <a:schemeClr val="tx2"/>
                </a:solidFill>
              </a:rPr>
              <a:t>Улуу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Эбэ</a:t>
            </a:r>
            <a:r>
              <a:rPr lang="ru-RU" i="1" dirty="0" smtClean="0">
                <a:solidFill>
                  <a:schemeClr val="tx2"/>
                </a:solidFill>
              </a:rPr>
              <a:t> «</a:t>
            </a:r>
            <a:r>
              <a:rPr lang="ru-RU" i="1" dirty="0" err="1" smtClean="0">
                <a:solidFill>
                  <a:schemeClr val="tx2"/>
                </a:solidFill>
              </a:rPr>
              <a:t>Үрүң </a:t>
            </a:r>
            <a:r>
              <a:rPr lang="ru-RU" i="1" dirty="0" smtClean="0">
                <a:solidFill>
                  <a:schemeClr val="tx2"/>
                </a:solidFill>
              </a:rPr>
              <a:t>к</a:t>
            </a:r>
            <a:r>
              <a:rPr lang="sah-RU" i="1" dirty="0" smtClean="0">
                <a:solidFill>
                  <a:schemeClr val="tx2"/>
                </a:solidFill>
              </a:rPr>
              <a:t>Y</a:t>
            </a:r>
            <a:r>
              <a:rPr lang="ru-RU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ө</a:t>
            </a:r>
            <a:r>
              <a:rPr lang="ru-RU" i="1" dirty="0" err="1" smtClean="0">
                <a:solidFill>
                  <a:schemeClr val="tx2"/>
                </a:solidFill>
              </a:rPr>
              <a:t>л»</a:t>
            </a:r>
            <a:r>
              <a:rPr lang="ru-RU" i="1" dirty="0" smtClean="0">
                <a:solidFill>
                  <a:schemeClr val="tx2"/>
                </a:solidFill>
              </a:rPr>
              <a:t>).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Площадь – 1920 га. Озеро расположено в северной части </a:t>
            </a:r>
            <a:r>
              <a:rPr lang="ru-RU" dirty="0" err="1" smtClean="0">
                <a:solidFill>
                  <a:schemeClr val="tx2"/>
                </a:solidFill>
              </a:rPr>
              <a:t>Намского</a:t>
            </a:r>
            <a:r>
              <a:rPr lang="ru-RU" dirty="0" smtClean="0">
                <a:solidFill>
                  <a:schemeClr val="tx2"/>
                </a:solidFill>
              </a:rPr>
              <a:t> района, в 105 км от с. Намцы, на территории ресурсного резервата «</a:t>
            </a:r>
            <a:r>
              <a:rPr lang="ru-RU" dirty="0" err="1" smtClean="0">
                <a:solidFill>
                  <a:schemeClr val="tx2"/>
                </a:solidFill>
              </a:rPr>
              <a:t>Белоозерский</a:t>
            </a:r>
            <a:r>
              <a:rPr lang="ru-RU" dirty="0" smtClean="0">
                <a:solidFill>
                  <a:schemeClr val="tx2"/>
                </a:solidFill>
              </a:rPr>
              <a:t>».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План описания озера.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348880"/>
            <a:ext cx="6624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На каком материке и в какой его части находится.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Тип питания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Происхождение озерной котловины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Свойство воды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По </a:t>
            </a:r>
            <a:r>
              <a:rPr lang="ru-RU" sz="2800" dirty="0" err="1" smtClean="0">
                <a:solidFill>
                  <a:schemeClr val="tx2"/>
                </a:solidFill>
              </a:rPr>
              <a:t>сточности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III. </a:t>
            </a:r>
            <a:r>
              <a:rPr lang="ru-RU" dirty="0" smtClean="0">
                <a:solidFill>
                  <a:schemeClr val="tx2"/>
                </a:solidFill>
              </a:rPr>
              <a:t>Закрепление  темы.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06" y="2000240"/>
            <a:ext cx="91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Что такое озеро?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70" y="26815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</a:rPr>
              <a:t>2. На какие виды делятся озера по образованию озерных котловин?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3357562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</a:rPr>
              <a:t>3. Чем сточное озеро отличается от бессточного?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407194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</a:rPr>
              <a:t>4. На какие виды делятся озера по свойствам воды?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4643446"/>
            <a:ext cx="65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</a:rPr>
              <a:t>5.Каково значение озер в  природе и жизни человека?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Домашнее задание.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285992"/>
            <a:ext cx="78630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Прочитать параграф 31, стр. 95-98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По этому плану дайте описание географического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положения озера.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1. Как называется водная оболочка Земли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Литосфера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500166" y="3357562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Атмосфера</a:t>
            </a:r>
            <a:endParaRPr lang="ru-RU" sz="2000" b="1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500166" y="4214818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Гидросфера</a:t>
            </a:r>
            <a:endParaRPr lang="ru-RU" sz="2000" b="1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500166" y="5059932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</a:t>
            </a:r>
            <a:r>
              <a:rPr lang="ru-RU" sz="2000" b="1" dirty="0" smtClean="0"/>
              <a:t>иосфера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857232"/>
            <a:ext cx="32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2.Что такое остров?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Огромный участок суши, окруженный со всех сторон водой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500166" y="3429000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Части материков и островов , вдающиеся в Океан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500166" y="4357694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Небольшая часть суши, окруженная со всех сторон водой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500166" y="5286388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Группа островов, находящихся близко друг к другу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3. Как называются волны вызываемые землетрясениями и извержениями подземных  вулканов.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волна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500166" y="3357562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прилив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500166" y="4429132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течение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500166" y="5572140"/>
            <a:ext cx="628654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цунами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208" y="785794"/>
            <a:ext cx="406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 Водоносный слой это?</a:t>
            </a:r>
            <a:endParaRPr lang="ru-RU" sz="2800" b="1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Воды, находящиеся в земной коре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500166" y="3429001"/>
            <a:ext cx="6286544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Слой земной коры, состоящий из горных пород, пропускающих воду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500166" y="4429132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Подземный слой, насыщенный водой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500166" y="5429264"/>
            <a:ext cx="62865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Слой земной коры, состоящий из горных пород, удерживающих воду.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1104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5. Средняя соленость мирового равна.                                                           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3"/>
            <a:ext cx="628654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42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500166" y="3488297"/>
            <a:ext cx="628654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34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500166" y="4500570"/>
            <a:ext cx="628654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25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500166" y="5429264"/>
            <a:ext cx="628654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35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208" y="785794"/>
            <a:ext cx="4392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6.  Самый крупный остров.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00166" y="2285992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Сахалин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500166" y="3500438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Гренландия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500166" y="4500570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Мадагаскар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500166" y="5429264"/>
            <a:ext cx="62865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Новая Гвинея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609</Words>
  <Application>Microsoft Office PowerPoint</Application>
  <PresentationFormat>Экран (4:3)</PresentationFormat>
  <Paragraphs>178</Paragraphs>
  <Slides>37</Slides>
  <Notes>0</Notes>
  <HiddenSlides>15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Тема Озера.</vt:lpstr>
      <vt:lpstr> Цели урока  - Обьяснить понятия: «озеро», «озерная котловина», «старица», «бессточные»,«сточные», типах озерных котловин;  - расширение знаний об озерах земного шара их месторасположением; - развивать умения выделять главное при работе с текстом учебника географии, умение работать с картой атласа; - Воспитывать чувство бережного отношения к водоемам, любви к малой Родине.  </vt:lpstr>
      <vt:lpstr>I.Повторение изученного материала 1. Мини – тест.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правильно</vt:lpstr>
      <vt:lpstr>II. Изучение нового материала</vt:lpstr>
      <vt:lpstr>1.Наверное нет среди вас ученика который бы не искупался  или рыбачил на озере или на  реке.  Кто ответить на вопрос , чем отличается река от озера? </vt:lpstr>
      <vt:lpstr>Тема урока : Озера</vt:lpstr>
      <vt:lpstr>2. Ребята кто даст определение понятию озеро?</vt:lpstr>
      <vt:lpstr>Природное углубление озера  называется озерной котловиной. </vt:lpstr>
      <vt:lpstr>Прочтите текст учебника на стр. 96 и заполните таблицу  «Типы озерных котловин» </vt:lpstr>
      <vt:lpstr>Проверь себя!</vt:lpstr>
      <vt:lpstr>Презентация PowerPoint</vt:lpstr>
      <vt:lpstr>Ледниковое озеро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 найдите на карте атласа крупные озера России и напишите их названия на контурной карте.</vt:lpstr>
      <vt:lpstr>Питание озер</vt:lpstr>
      <vt:lpstr>Озера бывают сточные и бессточные.</vt:lpstr>
      <vt:lpstr>5. Найдите на карте озеро Балхаш. Назовите почему это озеро показано разным цветом? </vt:lpstr>
      <vt:lpstr>6. Почему озера со временем  превращаются в болото?</vt:lpstr>
      <vt:lpstr>7. В чем  значение озера ? </vt:lpstr>
      <vt:lpstr>9. Назовите самое курное, охраняемое озеро нашего района?</vt:lpstr>
      <vt:lpstr>Уникальное озеро «Белое» республиканского значения (Улуу Эбэ «Үрүң кYөл»).  Площадь – 1920 га. Озеро расположено в северной части Намского района, в 105 км от с. Намцы, на территории ресурсного резервата «Белоозерский». </vt:lpstr>
      <vt:lpstr>План описания озера.</vt:lpstr>
      <vt:lpstr>III. Закрепление  темы.</vt:lpstr>
      <vt:lpstr>Домашнее задание.</vt:lpstr>
    </vt:vector>
  </TitlesOfParts>
  <Company>ПСОШ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Роберт</dc:creator>
  <cp:lastModifiedBy>зам. директора</cp:lastModifiedBy>
  <cp:revision>28</cp:revision>
  <dcterms:created xsi:type="dcterms:W3CDTF">2012-03-31T04:05:30Z</dcterms:created>
  <dcterms:modified xsi:type="dcterms:W3CDTF">2012-04-09T23:18:52Z</dcterms:modified>
</cp:coreProperties>
</file>