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306" r:id="rId4"/>
    <p:sldId id="295" r:id="rId5"/>
    <p:sldId id="260" r:id="rId6"/>
    <p:sldId id="261" r:id="rId7"/>
    <p:sldId id="30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53E22-D051-86B9-F43C-190DAE94B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C61298-BCF3-76CB-18DD-FFD6F4E80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08964A-B1B0-29B2-899E-7B60240DA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ED23-E126-43EC-9019-1ED8759209D9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3272E8-4092-A276-E765-618725366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6E8B7-7AA8-55B9-B443-B6928F90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2EA3-FD50-4DF8-97D0-7BBA8A1B5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7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937F6-BD97-F4F9-19E9-24503BD88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A0E7DC-5DB0-D83B-1113-B6EC2F5CA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2B118D-6262-3D29-E6FC-3B19200F6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ED23-E126-43EC-9019-1ED8759209D9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B64925-B418-AA01-9C9F-50DEC8B4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AA7386-7F64-6CD6-060A-2ECF166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2EA3-FD50-4DF8-97D0-7BBA8A1B5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2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E96B6CF-E5B9-0E7F-BCE7-8A1770DF8A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9061AE-A739-7613-3D04-B8EF94CC4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C96E8-6F85-A494-7CCC-3D242350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ED23-E126-43EC-9019-1ED8759209D9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EA576D-C60B-935F-4F4F-A2127B5D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D704C5-1BBE-0F86-2C98-9CB65138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2EA3-FD50-4DF8-97D0-7BBA8A1B5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6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DAAD7-6B61-67E9-0699-2684A169F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271EA-9A15-8924-ACF3-2E48B2259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AD004F-C30C-03DC-DCB2-D41828FCA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ED23-E126-43EC-9019-1ED8759209D9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6FE09E-843D-29A4-684A-0DEB5CB6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7F0C93-7A76-2E1E-AD39-6741D018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2EA3-FD50-4DF8-97D0-7BBA8A1B5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13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CFA9B-78D6-9F2B-C4C9-44680B9C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BBF825-18F3-AA4D-76EF-1DC36BA32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EFCCB8-A4C8-E753-4E1C-27871FCA8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ED23-E126-43EC-9019-1ED8759209D9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F80964-9AFA-6220-2163-8245FB51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969547-E492-A9BE-8999-A051A02B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2EA3-FD50-4DF8-97D0-7BBA8A1B5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6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402C0-79DF-6F02-B498-71A1E4A9F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E0F1BA-E321-B9F8-8931-D623D9D6B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A038E8-C512-1369-3593-7F3DA32E8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53116A-BF32-2605-E9B5-46075CED6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ED23-E126-43EC-9019-1ED8759209D9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B1D0C5-0867-23CF-878C-2086E7D8C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51435-5ABF-9D97-9D1E-795957163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2EA3-FD50-4DF8-97D0-7BBA8A1B5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51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440E0-707E-B70E-C4A2-32C79F04C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DEEEEB-8FD4-24FF-0AA6-1950C4D47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9602D8-B441-C836-D7D2-C61F9C67A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848D01-B2DA-90BE-EC54-E751DF6B4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C675CE-565A-2F2F-25BB-4EB50EAFD8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977211-A9C8-2D7D-0500-0ACEB0049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ED23-E126-43EC-9019-1ED8759209D9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1C0EDA-2AE6-4175-4750-EBDE496D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5EAA47-7C82-E713-255A-9277E345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2EA3-FD50-4DF8-97D0-7BBA8A1B5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14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6A59D-6E76-873E-B3C3-28507A72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A71FAE-1EFC-2C8B-F4C0-6D20178A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ED23-E126-43EC-9019-1ED8759209D9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0D6426-DEA0-7CB8-A4D1-80181260A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289F38-B6E1-DDCA-6E9C-83FB36F7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2EA3-FD50-4DF8-97D0-7BBA8A1B5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7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79B2AA-B0BF-AE9F-8FD5-1470CD3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ED23-E126-43EC-9019-1ED8759209D9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17DA13-3C9D-2941-BF7B-35FAFF92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23FBAE-B0B5-9C2C-0F49-72E2CFC40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2EA3-FD50-4DF8-97D0-7BBA8A1B5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5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B40F6-A235-FDD8-9787-707FB24C5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939185-3D60-BEA9-C3F1-C60AE4FD0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EB0906-7B6F-E54E-7BFE-3D2171998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E16F5E-EB19-0033-BC7F-962FCEE6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ED23-E126-43EC-9019-1ED8759209D9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217868-E37B-F5C3-9B12-6AF888A4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4CE330-9C11-C944-241F-FA24E3AB2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2EA3-FD50-4DF8-97D0-7BBA8A1B5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6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397C9-4C9F-3EE3-C9B7-D47C89D4D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F03B25-5FB4-FB85-9C89-57B99B7A3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677D39-3F6C-3054-E8E4-917F916D1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540B57-65C0-505F-4696-643D7CAB3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ED23-E126-43EC-9019-1ED8759209D9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540CFE-429A-B52E-DE5C-5C9C5B958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D62D86-8D44-28B8-9381-EC18E0E2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2EA3-FD50-4DF8-97D0-7BBA8A1B5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62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5AC1D-5FA9-2876-FAFF-48F9BADF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B99787-303A-A0FA-AC6D-0D25C9D71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D4089-B50A-8A89-B57D-3FA776D38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ED23-E126-43EC-9019-1ED8759209D9}" type="datetimeFigureOut">
              <a:rPr lang="ru-RU" smtClean="0"/>
              <a:t>14.08.2022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294E5B-9F71-5AEB-0D14-156142B37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3381DF-ACEF-6A6E-E63A-230820E2A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C2EA3-FD50-4DF8-97D0-7BBA8A1B5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1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microsoft.com/office/2007/relationships/hdphoto" Target="../media/hdphoto4.wdp"/><Relationship Id="rId17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6.wdp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microsoft.com/office/2007/relationships/hdphoto" Target="../media/hdphoto7.wdp"/><Relationship Id="rId10" Type="http://schemas.openxmlformats.org/officeDocument/2006/relationships/slide" Target="slide4.xml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55165-8EA0-1A82-407E-951689D82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Здравствуй Зимушка – Зима.</a:t>
            </a:r>
            <a:br>
              <a:rPr lang="ru-RU" dirty="0"/>
            </a:br>
            <a:r>
              <a:rPr lang="ru-RU" dirty="0"/>
              <a:t>Новогодние праздники.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3FCEE7-C7C7-A2D0-826C-A97FE3F34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400" dirty="0"/>
              <a:t>Воспитатель группы №12 «Ромашки» </a:t>
            </a:r>
          </a:p>
          <a:p>
            <a:pPr algn="r"/>
            <a:r>
              <a:rPr lang="ru-RU" sz="1400" dirty="0" err="1"/>
              <a:t>Кудряшенко</a:t>
            </a:r>
            <a:r>
              <a:rPr lang="ru-RU" sz="1400" dirty="0"/>
              <a:t> Мария Дмитриевна </a:t>
            </a:r>
          </a:p>
          <a:p>
            <a:pPr algn="r"/>
            <a:r>
              <a:rPr lang="ru-RU" sz="1400" dirty="0"/>
              <a:t>2022-2023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351883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://ne-kurim.ru/forum/attachments/snezhinki-gif.92020/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403" y="1481259"/>
            <a:ext cx="1872208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719736" y="368661"/>
            <a:ext cx="43303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Отгадай загадки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28" name="Picture 12" descr="http://img0.liveinternet.ru/images/attach/c/9/107/133/107133644_45599543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582" y="4360403"/>
            <a:ext cx="2010152" cy="1834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CB8A37-9090-A260-F60E-FA384863D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602" y="4902384"/>
            <a:ext cx="2000448" cy="15920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E76CC9-5140-7FD7-A1B2-B67E6AFDB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6985" y="980728"/>
            <a:ext cx="3420152" cy="35359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E392E5-D335-6DD0-6838-060C68256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833" y="3509542"/>
            <a:ext cx="3420152" cy="35359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D0DE3C6-51DB-628F-87B6-93EA02BE8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5750" y="3576672"/>
            <a:ext cx="3420152" cy="35359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FD69A2-8B02-E403-5845-A00434D1D628}"/>
              </a:ext>
            </a:extLst>
          </p:cNvPr>
          <p:cNvSpPr txBox="1"/>
          <p:nvPr/>
        </p:nvSpPr>
        <p:spPr>
          <a:xfrm>
            <a:off x="5533656" y="1651802"/>
            <a:ext cx="244827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Вата падает с небес </a:t>
            </a:r>
            <a:br>
              <a:rPr lang="ru-RU" dirty="0"/>
            </a:br>
            <a:r>
              <a:rPr lang="ru-RU" dirty="0"/>
              <a:t>И на речку, и на лес, </a:t>
            </a:r>
            <a:br>
              <a:rPr lang="ru-RU" dirty="0"/>
            </a:br>
            <a:r>
              <a:rPr lang="ru-RU" dirty="0"/>
              <a:t>Чудеса не длятся век </a:t>
            </a:r>
            <a:br>
              <a:rPr lang="ru-RU" dirty="0"/>
            </a:br>
            <a:r>
              <a:rPr lang="ru-RU" dirty="0"/>
              <a:t>По весне растает..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ADD109-D0E3-7463-D679-FEB4CE6132B4}"/>
              </a:ext>
            </a:extLst>
          </p:cNvPr>
          <p:cNvSpPr txBox="1"/>
          <p:nvPr/>
        </p:nvSpPr>
        <p:spPr>
          <a:xfrm>
            <a:off x="2135950" y="4221088"/>
            <a:ext cx="2418533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Кто зимой метет и злиться, </a:t>
            </a:r>
            <a:br>
              <a:rPr lang="ru-RU" dirty="0"/>
            </a:br>
            <a:r>
              <a:rPr lang="ru-RU" dirty="0"/>
              <a:t>Дует, воет и кружиться, </a:t>
            </a:r>
            <a:br>
              <a:rPr lang="ru-RU" dirty="0"/>
            </a:br>
            <a:r>
              <a:rPr lang="ru-RU" dirty="0"/>
              <a:t>Стелет белую постель? </a:t>
            </a:r>
            <a:br>
              <a:rPr lang="ru-RU" dirty="0"/>
            </a:br>
            <a:r>
              <a:rPr lang="ru-RU" dirty="0"/>
              <a:t>Это – снежная ….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1C6911-D676-6657-D4C4-9EE285BF46D5}"/>
              </a:ext>
            </a:extLst>
          </p:cNvPr>
          <p:cNvSpPr txBox="1"/>
          <p:nvPr/>
        </p:nvSpPr>
        <p:spPr>
          <a:xfrm>
            <a:off x="7885360" y="4360403"/>
            <a:ext cx="267513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Все его зимой боятся </a:t>
            </a:r>
            <a:br>
              <a:rPr lang="ru-RU" dirty="0"/>
            </a:br>
            <a:r>
              <a:rPr lang="ru-RU" dirty="0"/>
              <a:t>Больно может он кусаться. </a:t>
            </a:r>
            <a:br>
              <a:rPr lang="ru-RU" dirty="0"/>
            </a:br>
            <a:r>
              <a:rPr lang="ru-RU" dirty="0"/>
              <a:t>Прячьте уши, щеки, нос. </a:t>
            </a:r>
            <a:br>
              <a:rPr lang="ru-RU" dirty="0"/>
            </a:br>
            <a:r>
              <a:rPr lang="ru-RU" dirty="0"/>
              <a:t>Ведь на улице …</a:t>
            </a:r>
          </a:p>
        </p:txBody>
      </p:sp>
      <p:sp>
        <p:nvSpPr>
          <p:cNvPr id="2" name="Управляющая кнопка: &quot;Вперед&quot; или &quot;Следующий&quot;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260AAB8-6837-9661-8551-1A2D56A8C2B1}"/>
              </a:ext>
            </a:extLst>
          </p:cNvPr>
          <p:cNvSpPr/>
          <p:nvPr/>
        </p:nvSpPr>
        <p:spPr>
          <a:xfrm>
            <a:off x="11655188" y="6494448"/>
            <a:ext cx="536812" cy="3635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&quot;Назад&quot; или &quot;Предыдущий&quot;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CB92B1D-791C-1027-531C-9A0453C36889}"/>
              </a:ext>
            </a:extLst>
          </p:cNvPr>
          <p:cNvSpPr/>
          <p:nvPr/>
        </p:nvSpPr>
        <p:spPr>
          <a:xfrm>
            <a:off x="0" y="6494448"/>
            <a:ext cx="191069" cy="3635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38889E-6 -4.44444E-6 L -0.73646 -0.0106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23" y="-5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0 L -0.72605 0.005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0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-4.44444E-6 L -0.36233 -0.002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-11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94444E-6 2.96296E-6 L -0.34479 0.008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66667E-6 3.33333E-6 L 0.33867 -0.009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46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08333E-7 2.59259E-6 L 0.33724 0.0085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62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719736" y="368661"/>
            <a:ext cx="43303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Отгадай загадки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95122-B7BC-772A-0098-8A83DC6C7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34" y="1648121"/>
            <a:ext cx="1948008" cy="2333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0BA882-6F9B-A656-A76D-E2FFDD67B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780" y="2709814"/>
            <a:ext cx="2551746" cy="39055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FE1233-A110-0742-1F29-868441C40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4506691"/>
            <a:ext cx="3420152" cy="1085850"/>
          </a:xfrm>
          <a:prstGeom prst="rect">
            <a:avLst/>
          </a:prstGeom>
        </p:spPr>
      </p:pic>
      <p:sp>
        <p:nvSpPr>
          <p:cNvPr id="16" name="Управляющая кнопка: &quot;Вперед&quot; или &quot;Следующий&quot;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C637C5F-1614-2DCB-6924-246805084DF2}"/>
              </a:ext>
            </a:extLst>
          </p:cNvPr>
          <p:cNvSpPr/>
          <p:nvPr/>
        </p:nvSpPr>
        <p:spPr>
          <a:xfrm>
            <a:off x="11614245" y="6113678"/>
            <a:ext cx="577755" cy="74432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&quot;Назад&quot; или &quot;Предыдущий&quot; 1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05F2DDD-5807-C915-91AF-D1F5222580B6}"/>
              </a:ext>
            </a:extLst>
          </p:cNvPr>
          <p:cNvSpPr/>
          <p:nvPr/>
        </p:nvSpPr>
        <p:spPr>
          <a:xfrm>
            <a:off x="25154" y="6346209"/>
            <a:ext cx="670882" cy="5117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D0DE3C6-51DB-628F-87B6-93EA02BE8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4710" y="2467217"/>
            <a:ext cx="4246946" cy="43907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741527-D56D-4BF9-AD25-E4D51E6013EA}"/>
              </a:ext>
            </a:extLst>
          </p:cNvPr>
          <p:cNvSpPr txBox="1"/>
          <p:nvPr/>
        </p:nvSpPr>
        <p:spPr>
          <a:xfrm>
            <a:off x="8626980" y="4095152"/>
            <a:ext cx="2715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Вот такая закалённая, </a:t>
            </a:r>
          </a:p>
          <a:p>
            <a:r>
              <a:rPr lang="ru-RU" dirty="0"/>
              <a:t>И под снегом – </a:t>
            </a:r>
          </a:p>
          <a:p>
            <a:r>
              <a:rPr lang="ru-RU" dirty="0"/>
              <a:t>Вся зелёная….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E76CC9-5140-7FD7-A1B2-B67E6AFDB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664" y="1067700"/>
            <a:ext cx="3420152" cy="35359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E3E6C07-0CB6-9B70-C2DC-EE5EF134234A}"/>
              </a:ext>
            </a:extLst>
          </p:cNvPr>
          <p:cNvSpPr txBox="1"/>
          <p:nvPr/>
        </p:nvSpPr>
        <p:spPr>
          <a:xfrm>
            <a:off x="4431040" y="1856096"/>
            <a:ext cx="276989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Без него нам скучно всем </a:t>
            </a:r>
          </a:p>
          <a:p>
            <a:r>
              <a:rPr lang="ru-RU" dirty="0"/>
              <a:t>В Новогодний праздник. </a:t>
            </a:r>
          </a:p>
          <a:p>
            <a:r>
              <a:rPr lang="ru-RU" dirty="0"/>
              <a:t>Он — китайский господин </a:t>
            </a:r>
          </a:p>
          <a:p>
            <a:r>
              <a:rPr lang="ru-RU" dirty="0"/>
              <a:t>Сочный, сладкий-сладкий…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E392E5-D335-6DD0-6838-060C68256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48" y="2835693"/>
            <a:ext cx="3910792" cy="40432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40927DF-FB42-44F5-1114-F67F8C0C9F69}"/>
              </a:ext>
            </a:extLst>
          </p:cNvPr>
          <p:cNvSpPr txBox="1"/>
          <p:nvPr/>
        </p:nvSpPr>
        <p:spPr>
          <a:xfrm>
            <a:off x="1039020" y="4257149"/>
            <a:ext cx="273418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Глаз я радую зимой,</a:t>
            </a:r>
          </a:p>
          <a:p>
            <a:r>
              <a:rPr lang="ru-RU" dirty="0"/>
              <a:t>Елку украшаю,</a:t>
            </a:r>
          </a:p>
          <a:p>
            <a:r>
              <a:rPr lang="ru-RU" dirty="0"/>
              <a:t>Вся блещу я и сияю,</a:t>
            </a:r>
          </a:p>
          <a:p>
            <a:r>
              <a:rPr lang="ru-RU" dirty="0"/>
              <a:t>Весело на ней играю.</a:t>
            </a:r>
          </a:p>
        </p:txBody>
      </p:sp>
    </p:spTree>
    <p:extLst>
      <p:ext uri="{BB962C8B-B14F-4D97-AF65-F5344CB8AC3E}">
        <p14:creationId xmlns:p14="http://schemas.microsoft.com/office/powerpoint/2010/main" val="59577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75E-6 -1.11111E-6 L 0.33164 0.016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8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08333E-7 -1.85185E-6 L 0.2849 0.006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5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29167E-6 4.07407E-6 L -0.5681 -0.0182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11" y="-92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125E-6 -7.40741E-7 L -0.56198 -0.0185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9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8.33333E-7 -1.85185E-6 L -0.3375 0.002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11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2579 0.00417 L -0.2724 -0.005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719736" y="368661"/>
            <a:ext cx="43303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Отгадай загадки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E9711E-5376-EDD8-89AD-DDA991CFD0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t="7226" r="9190" b="5419"/>
          <a:stretch/>
        </p:blipFill>
        <p:spPr>
          <a:xfrm>
            <a:off x="578935" y="3429000"/>
            <a:ext cx="2498885" cy="27913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245F92-029E-CFD6-47F5-614D531F7A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3" r="48782"/>
          <a:stretch/>
        </p:blipFill>
        <p:spPr>
          <a:xfrm>
            <a:off x="8050100" y="4421874"/>
            <a:ext cx="2498886" cy="14639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076DC7-6643-4BEE-CD93-7C5371C7B4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4" r="22258" b="9991"/>
          <a:stretch/>
        </p:blipFill>
        <p:spPr>
          <a:xfrm>
            <a:off x="4740734" y="1618520"/>
            <a:ext cx="2533523" cy="189522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D0DE3C6-51DB-628F-87B6-93EA02BE8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953" y="2953353"/>
            <a:ext cx="3420152" cy="35359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933077-2A9F-0521-71E9-1E859D56DAF8}"/>
              </a:ext>
            </a:extLst>
          </p:cNvPr>
          <p:cNvSpPr txBox="1"/>
          <p:nvPr/>
        </p:nvSpPr>
        <p:spPr>
          <a:xfrm>
            <a:off x="971590" y="4012442"/>
            <a:ext cx="2549543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Во дворе стоит малец, </a:t>
            </a:r>
          </a:p>
          <a:p>
            <a:r>
              <a:rPr lang="ru-RU" dirty="0"/>
              <a:t>Веселит детей он ловко, </a:t>
            </a:r>
          </a:p>
          <a:p>
            <a:r>
              <a:rPr lang="ru-RU" dirty="0"/>
              <a:t>Ведь в руках — метлы конец, </a:t>
            </a:r>
          </a:p>
          <a:p>
            <a:r>
              <a:rPr lang="ru-RU" dirty="0"/>
              <a:t>И сменён нос на морковку.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E76CC9-5140-7FD7-A1B2-B67E6AFDB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3247" y="3322014"/>
            <a:ext cx="3420152" cy="35359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224BB4-E9B6-DD81-6E0A-87D384B7E77F}"/>
              </a:ext>
            </a:extLst>
          </p:cNvPr>
          <p:cNvSpPr txBox="1"/>
          <p:nvPr/>
        </p:nvSpPr>
        <p:spPr>
          <a:xfrm>
            <a:off x="8337897" y="4258118"/>
            <a:ext cx="2211089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Летит без крыл, Падает без ног, Жарит его повар без огня, И ест его барыня без рта.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E392E5-D335-6DD0-6838-060C68256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2900" y="798138"/>
            <a:ext cx="3420152" cy="35359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86B472-023B-A8EC-FA0D-95002166E39A}"/>
              </a:ext>
            </a:extLst>
          </p:cNvPr>
          <p:cNvSpPr txBox="1"/>
          <p:nvPr/>
        </p:nvSpPr>
        <p:spPr>
          <a:xfrm>
            <a:off x="4740734" y="1618520"/>
            <a:ext cx="267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Появился, закружился,</a:t>
            </a:r>
          </a:p>
          <a:p>
            <a:r>
              <a:rPr lang="ru-RU" dirty="0"/>
              <a:t>Зарумянил холодок.</a:t>
            </a:r>
          </a:p>
          <a:p>
            <a:r>
              <a:rPr lang="ru-RU" dirty="0"/>
              <a:t>В луже малость порезвился,</a:t>
            </a:r>
          </a:p>
          <a:p>
            <a:r>
              <a:rPr lang="ru-RU" dirty="0"/>
              <a:t>Превратив ее в …</a:t>
            </a:r>
          </a:p>
        </p:txBody>
      </p:sp>
      <p:sp>
        <p:nvSpPr>
          <p:cNvPr id="19" name="Управляющая кнопка: &quot;Вперед&quot; или &quot;Следующий&quot;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21A34D5-B761-D12B-AB13-8762CFAE0D03}"/>
              </a:ext>
            </a:extLst>
          </p:cNvPr>
          <p:cNvSpPr/>
          <p:nvPr/>
        </p:nvSpPr>
        <p:spPr>
          <a:xfrm>
            <a:off x="11709779" y="6489339"/>
            <a:ext cx="482221" cy="3686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&quot;Назад&quot; или &quot;Предыдущий&quot; 1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6FC9662-688B-5850-FC5E-70623BF14C1F}"/>
              </a:ext>
            </a:extLst>
          </p:cNvPr>
          <p:cNvSpPr/>
          <p:nvPr/>
        </p:nvSpPr>
        <p:spPr>
          <a:xfrm>
            <a:off x="0" y="6489339"/>
            <a:ext cx="327546" cy="36866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1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25E-6 4.07407E-6 L -0.30221 0.006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9167E-6 -2.96296E-6 L -0.31966 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273 0.00718 L 0.35391 0.018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8.33333E-7 -2.22222E-6 L 0.31693 0.0078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46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54167E-6 -4.07407E-6 L -0.61914 -0.009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64" y="-48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0833E-6 5.55112E-17 L -0.61354 0.020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B262EB8-0CC3-6B07-9A57-11668056A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5234" r="2742" b="5048"/>
          <a:stretch/>
        </p:blipFill>
        <p:spPr>
          <a:xfrm>
            <a:off x="5196327" y="987435"/>
            <a:ext cx="1794933" cy="23847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145A0F-BB12-8793-DDA8-32FB3A72D5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16" b="85590" l="4689" r="45566">
                        <a14:foregroundMark x1="11315" y1="83552" x2="36799" y2="84425"/>
                        <a14:foregroundMark x1="44852" y1="35226" x2="45566" y2="44105"/>
                        <a14:foregroundMark x1="4689" y1="30277" x2="4689" y2="46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0482" b="4883"/>
          <a:stretch/>
        </p:blipFill>
        <p:spPr>
          <a:xfrm>
            <a:off x="10050826" y="3502384"/>
            <a:ext cx="1882422" cy="253223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4B12981-4C5A-E852-1F18-1551F48B9E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475" t="5024" r="11707" b="5701"/>
          <a:stretch/>
        </p:blipFill>
        <p:spPr>
          <a:xfrm flipH="1">
            <a:off x="6013148" y="4373820"/>
            <a:ext cx="1532168" cy="19102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886440A-621E-B0B6-FC88-D36E1EC51B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600" t="3351" r="10382" b="4813"/>
          <a:stretch/>
        </p:blipFill>
        <p:spPr>
          <a:xfrm flipH="1">
            <a:off x="8704144" y="4905553"/>
            <a:ext cx="1347111" cy="193002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08E59-E66A-4F11-82DF-B7670A2ED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22" y="141310"/>
            <a:ext cx="10515600" cy="1325563"/>
          </a:xfr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Найди пару верхним варежкам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174C9C-DE6B-B14E-374E-80B684D2E3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56" b="92333" l="16000" r="81556">
                        <a14:foregroundMark x1="44000" y1="81222" x2="73333" y2="83556"/>
                        <a14:foregroundMark x1="78000" y1="29556" x2="81556" y2="49556"/>
                        <a14:foregroundMark x1="54000" y1="9667" x2="66889" y2="9667"/>
                        <a14:foregroundMark x1="16444" y1="41333" x2="17000" y2="47778"/>
                        <a14:foregroundMark x1="54556" y1="6111" x2="58111" y2="5556"/>
                        <a14:foregroundMark x1="38778" y1="74778" x2="64556" y2="87667"/>
                        <a14:foregroundMark x1="64556" y1="87667" x2="71556" y2="83556"/>
                        <a14:foregroundMark x1="65667" y1="83000" x2="37556" y2="83556"/>
                        <a14:foregroundMark x1="49333" y1="87667" x2="65667" y2="87111"/>
                        <a14:foregroundMark x1="54556" y1="85889" x2="36333" y2="85333"/>
                        <a14:foregroundMark x1="42222" y1="87111" x2="64000" y2="90000"/>
                        <a14:foregroundMark x1="73333" y1="88222" x2="73333" y2="80667"/>
                        <a14:foregroundMark x1="75111" y1="78889" x2="75667" y2="87667"/>
                        <a14:foregroundMark x1="71556" y1="88778" x2="76889" y2="9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5" t="3643" r="12532" b="4892"/>
          <a:stretch/>
        </p:blipFill>
        <p:spPr>
          <a:xfrm>
            <a:off x="7863122" y="919513"/>
            <a:ext cx="1682044" cy="20658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15F913-9A2C-F0EF-7A75-13D27832928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278" b="89863" l="10000" r="91429">
                        <a14:foregroundMark x1="91429" y1="25601" x2="91429" y2="39175"/>
                        <a14:foregroundMark x1="82381" y1="9794" x2="76190" y2="9278"/>
                        <a14:foregroundMark x1="23571" y1="18213" x2="32976" y2="63230"/>
                        <a14:foregroundMark x1="32976" y1="63230" x2="32976" y2="63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06" b="5602"/>
          <a:stretch/>
        </p:blipFill>
        <p:spPr>
          <a:xfrm>
            <a:off x="132359" y="4133752"/>
            <a:ext cx="1830819" cy="239039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9D60DA-4AC8-CB70-2FC2-22348FA192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816" b="93291" l="9103" r="91033">
                        <a14:foregroundMark x1="32065" y1="6922" x2="51902" y2="8307"/>
                        <a14:foregroundMark x1="91033" y1="47178" x2="91033" y2="52290"/>
                        <a14:foregroundMark x1="9239" y1="31203" x2="9239" y2="40788"/>
                        <a14:foregroundMark x1="30842" y1="81044" x2="37908" y2="88392"/>
                        <a14:foregroundMark x1="6929" y1="80618" x2="27310" y2="87433"/>
                        <a14:foregroundMark x1="27310" y1="87433" x2="55299" y2="87327"/>
                        <a14:foregroundMark x1="55299" y1="87327" x2="21060" y2="93291"/>
                        <a14:foregroundMark x1="21060" y1="93291" x2="46060" y2="81576"/>
                        <a14:foregroundMark x1="46060" y1="81576" x2="61821" y2="81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39" y="3474443"/>
            <a:ext cx="1453587" cy="18545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1A80656-98EB-4D9C-BB21-76ECD51BA9F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288" b="89945" l="7000" r="91778">
                        <a14:foregroundMark x1="56778" y1="7934" x2="40222" y2="7288"/>
                        <a14:foregroundMark x1="9444" y1="41882" x2="7111" y2="49723"/>
                        <a14:foregroundMark x1="91778" y1="75554" x2="91778" y2="82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0" t="2138" r="4194" b="7955"/>
          <a:stretch/>
        </p:blipFill>
        <p:spPr>
          <a:xfrm>
            <a:off x="10388128" y="1024661"/>
            <a:ext cx="1715863" cy="19926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FB4C946-9FC0-D8DC-7FC7-2E842D127F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2404356" y="4133752"/>
            <a:ext cx="1532168" cy="206672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250F0FF-ADE9-020B-9B71-AE747C9024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768860" y="1242590"/>
            <a:ext cx="1468068" cy="185334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74413E1-B482-55F1-5EB3-E4219C80F3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4085213" y="4660273"/>
            <a:ext cx="1837173" cy="199356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3068305-5EE1-B1D4-BA2F-56BD535B5747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50930" b="4416"/>
          <a:stretch/>
        </p:blipFill>
        <p:spPr>
          <a:xfrm>
            <a:off x="2860882" y="1056134"/>
            <a:ext cx="1794933" cy="2418309"/>
          </a:xfrm>
          <a:prstGeom prst="rect">
            <a:avLst/>
          </a:prstGeom>
        </p:spPr>
      </p:pic>
      <p:sp>
        <p:nvSpPr>
          <p:cNvPr id="3" name="Управляющая кнопка: &quot;Вперед&quot; или &quot;Следующий&quot;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B162421-FDF6-C41A-F1B2-C1241B22E902}"/>
              </a:ext>
            </a:extLst>
          </p:cNvPr>
          <p:cNvSpPr/>
          <p:nvPr/>
        </p:nvSpPr>
        <p:spPr>
          <a:xfrm>
            <a:off x="11794435" y="6524150"/>
            <a:ext cx="397565" cy="3114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&quot;Назад&quot; или &quot;Предыдущий&quot;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A4FD1DB-547E-847C-43E3-475FB154A8BB}"/>
              </a:ext>
            </a:extLst>
          </p:cNvPr>
          <p:cNvSpPr/>
          <p:nvPr/>
        </p:nvSpPr>
        <p:spPr>
          <a:xfrm>
            <a:off x="41597" y="6519667"/>
            <a:ext cx="381484" cy="3159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20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08333E-6 1.85185E-6 L -0.60703 -0.166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52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1.11111E-6 L -0.48307 -0.1618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54" y="-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1.48148E-6 L 0.4026 -0.3847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0" y="-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95833E-6 -2.22222E-6 L 0.37278 -0.3666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33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3.33333E-6 L 0.14726 -0.3256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B6E59-046A-FD8A-C05B-10F2F187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</a:rPr>
              <a:t>Собери снеговика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C2069A-A602-DDD6-EB7D-F46853BC4F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33" b="90537" l="8707" r="36645">
                        <a14:foregroundMark x1="33166" y1="77186" x2="22111" y2="74905"/>
                        <a14:foregroundMark x1="22111" y1="74905" x2="16583" y2="84411"/>
                        <a14:foregroundMark x1="16583" y1="84411" x2="25628" y2="77186"/>
                        <a14:foregroundMark x1="25628" y1="77186" x2="15578" y2="80608"/>
                        <a14:foregroundMark x1="15578" y1="80608" x2="33166" y2="77186"/>
                        <a14:foregroundMark x1="33166" y1="77186" x2="20101" y2="73004"/>
                        <a14:foregroundMark x1="20101" y1="73004" x2="13568" y2="81749"/>
                        <a14:foregroundMark x1="13568" y1="81749" x2="17588" y2="85551"/>
                        <a14:foregroundMark x1="14070" y1="73004" x2="9045" y2="82129"/>
                        <a14:foregroundMark x1="9045" y1="82129" x2="21106" y2="88593"/>
                        <a14:foregroundMark x1="21106" y1="88593" x2="33166" y2="86312"/>
                        <a14:foregroundMark x1="33166" y1="86312" x2="34673" y2="77947"/>
                        <a14:foregroundMark x1="16080" y1="75285" x2="14070" y2="75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5" t="67132" r="59863" b="6862"/>
          <a:stretch/>
        </p:blipFill>
        <p:spPr>
          <a:xfrm>
            <a:off x="8910000" y="2242701"/>
            <a:ext cx="1492955" cy="14693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179A4C-401E-8232-8788-173C751CC2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54" b="26537" l="66904" r="90728">
                        <a14:foregroundMark x1="83024" y1="9817" x2="79886" y2="9169"/>
                        <a14:foregroundMark x1="90728" y1="22762" x2="88873" y2="22762"/>
                        <a14:foregroundMark x1="70613" y1="24380" x2="66904" y2="26537"/>
                      </a14:backgroundRemoval>
                    </a14:imgEffect>
                  </a14:imgLayer>
                </a14:imgProps>
              </a:ext>
            </a:extLst>
          </a:blip>
          <a:srcRect l="65066" t="7260" r="7266" b="71266"/>
          <a:stretch/>
        </p:blipFill>
        <p:spPr>
          <a:xfrm>
            <a:off x="10643481" y="877244"/>
            <a:ext cx="1182446" cy="12136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AFA08A-C491-E0CD-27F3-B58AE604E8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28" b="41748" l="8131" r="61484">
                        <a14:foregroundMark x1="31669" y1="7767" x2="40086" y2="7335"/>
                        <a14:foregroundMark x1="61198" y1="20280" x2="61484" y2="28263"/>
                        <a14:foregroundMark x1="36947" y1="41316" x2="27389" y2="41855"/>
                        <a14:foregroundMark x1="8131" y1="25890" x2="8131" y2="20928"/>
                      </a14:backgroundRemoval>
                    </a14:imgEffect>
                  </a14:imgLayer>
                </a14:imgProps>
              </a:ext>
            </a:extLst>
          </a:blip>
          <a:srcRect l="2542" t="4343" r="34199" b="55131"/>
          <a:stretch/>
        </p:blipFill>
        <p:spPr>
          <a:xfrm>
            <a:off x="4394454" y="3780477"/>
            <a:ext cx="2703443" cy="22903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1CDE3-77CF-9010-57EE-C23EE2DB14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558" b="44552" l="67047" r="87732">
                        <a14:foregroundMark x1="86876" y1="35599" x2="87874" y2="38403"/>
                        <a14:foregroundMark x1="76034" y1="44121" x2="79173" y2="44552"/>
                        <a14:foregroundMark x1="67618" y1="35814" x2="67047" y2="37972"/>
                      </a14:backgroundRemoval>
                    </a14:imgEffect>
                  </a14:imgLayer>
                </a14:imgProps>
              </a:ext>
            </a:extLst>
          </a:blip>
          <a:srcRect l="65066" t="27678" r="10331" b="53346"/>
          <a:stretch/>
        </p:blipFill>
        <p:spPr>
          <a:xfrm>
            <a:off x="2195537" y="2076385"/>
            <a:ext cx="1051457" cy="10724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56CA83-5549-A520-10E0-BE81EC3767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02" b="74326" l="36805" r="76890">
                        <a14:foregroundMark x1="36805" y1="58792" x2="37518" y2="61597"/>
                        <a14:foregroundMark x1="56348" y1="46602" x2="60770" y2="47357"/>
                        <a14:foregroundMark x1="76890" y1="58792" x2="76890" y2="61920"/>
                      </a14:backgroundRemoval>
                    </a14:imgEffect>
                  </a14:imgLayer>
                </a14:imgProps>
              </a:ext>
            </a:extLst>
          </a:blip>
          <a:srcRect l="32485" t="44392" r="18049" b="22259"/>
          <a:stretch/>
        </p:blipFill>
        <p:spPr>
          <a:xfrm>
            <a:off x="81564" y="2769674"/>
            <a:ext cx="2113973" cy="18846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B91197-24BE-CCEF-9560-4C4B196C4E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9127" y="4389143"/>
            <a:ext cx="1054699" cy="1072989"/>
          </a:xfrm>
          <a:prstGeom prst="rect">
            <a:avLst/>
          </a:prstGeom>
        </p:spPr>
      </p:pic>
      <p:sp>
        <p:nvSpPr>
          <p:cNvPr id="3" name="Управляющая кнопка: &quot;Вперед&quot; или &quot;Следующий&quot;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953765E-904F-652A-29DB-78FAC19FD605}"/>
              </a:ext>
            </a:extLst>
          </p:cNvPr>
          <p:cNvSpPr/>
          <p:nvPr/>
        </p:nvSpPr>
        <p:spPr>
          <a:xfrm>
            <a:off x="11709779" y="6496334"/>
            <a:ext cx="482221" cy="3616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35AC62BD-ED31-1DEA-5390-AF6BA5E7DB9F}"/>
              </a:ext>
            </a:extLst>
          </p:cNvPr>
          <p:cNvSpPr/>
          <p:nvPr/>
        </p:nvSpPr>
        <p:spPr>
          <a:xfrm>
            <a:off x="0" y="6387152"/>
            <a:ext cx="341194" cy="4708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4.44444E-6 L -0.00117 0.1224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6.25E-7 -3.7037E-6 L 0.37799 0.0557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93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0833E-6 2.22222E-6 L -0.31289 -0.0460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375E-6 4.81481E-6 L -0.44791 0.061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96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0833E-6 2.96296E-6 L -0.22175 -0.1770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-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91667E-6 2.96296E-6 L 0.17343 0.1192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215680" y="3140968"/>
            <a:ext cx="57606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УРА! МОЛОДЦЫ!</a:t>
            </a:r>
            <a:endParaRPr lang="ru-RU" sz="5400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5122" name="Picture 2" descr="http://smayls.ru/data/smiles/animashki-zvezdy-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4931650"/>
            <a:ext cx="4626627" cy="144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lybka-nadym.ru/images/cms/data/smile/torcida-de-smileys_47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556792"/>
            <a:ext cx="648072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full-wd.by/?q=system/files/forumfoto/H0D0q3M463U7T5U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86" y="3911008"/>
            <a:ext cx="3042111" cy="262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67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214</Words>
  <Application>Microsoft Office PowerPoint</Application>
  <PresentationFormat>Широкоэкранный</PresentationFormat>
  <Paragraphs>36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Здравствуй Зимушка – Зима. Новогодние праздники.</vt:lpstr>
      <vt:lpstr>Презентация PowerPoint</vt:lpstr>
      <vt:lpstr>Презентация PowerPoint</vt:lpstr>
      <vt:lpstr>Презентация PowerPoint</vt:lpstr>
      <vt:lpstr>Найди пару верхним варежкам </vt:lpstr>
      <vt:lpstr>Собери снеговика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 Зимушка – Зима. Новогодние праздники.</dc:title>
  <dc:creator>Мари</dc:creator>
  <cp:lastModifiedBy>Мари</cp:lastModifiedBy>
  <cp:revision>6</cp:revision>
  <dcterms:created xsi:type="dcterms:W3CDTF">2022-08-11T19:33:29Z</dcterms:created>
  <dcterms:modified xsi:type="dcterms:W3CDTF">2022-08-14T17:33:34Z</dcterms:modified>
</cp:coreProperties>
</file>