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7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49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8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06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7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1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9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1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2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5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2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0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C8C3-4889-4DEB-89E7-1C9CE1941E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981EDC-4DA4-4D9C-972C-3517AD02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5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4D811-D9C6-455E-BAC9-50399797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381000"/>
            <a:ext cx="9509760" cy="2874963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тему: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обучения детей с тяжелыми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множественными нарушениями развития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6D760-2277-4E61-890F-CDCF6045A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760" y="3922077"/>
            <a:ext cx="4312920" cy="2387599"/>
          </a:xfrm>
        </p:spPr>
        <p:txBody>
          <a:bodyPr>
            <a:no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обучения на дому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ГБС(К)ОУ ОШИ № 1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Семенченко С.А.</a:t>
            </a:r>
          </a:p>
        </p:txBody>
      </p:sp>
    </p:spTree>
    <p:extLst>
      <p:ext uri="{BB962C8B-B14F-4D97-AF65-F5344CB8AC3E}">
        <p14:creationId xmlns:p14="http://schemas.microsoft.com/office/powerpoint/2010/main" val="21049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BCA134-5B63-4881-B3C7-03E060334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423545"/>
            <a:ext cx="10561320" cy="4026535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гигиенические, социально-бытовые и трудовые навыки.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толерантное отношение к ребёнку со стороны окружающих (оказать помощь в адаптации ребёнка в коллективе, не акцентировать внимание на особенностях ребёнка в негативной форме и т.д.).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9240D46-5941-435C-BCA0-7772BEDB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2168843"/>
            <a:ext cx="4026535" cy="40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503C845-F6EF-4600-A261-9D1911C9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55" y="2132235"/>
            <a:ext cx="3146215" cy="41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15360E2-71C3-468D-9C85-D33ECB25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29" y="2168843"/>
            <a:ext cx="3146215" cy="41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5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B017BD-2D2C-4410-925D-4A2359FA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423545"/>
            <a:ext cx="10515600" cy="4351338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навыки социального поведения через вовлечение ребёнка в мероприятия.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 безопасного поведения (в учреждениях, на улице, дома) через проигрывание ситуаций.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Социализировать ребёнка через посещение социально значимых мест (походы, экскурсии в больницу, магазин, библиотеку, почту и др.)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D30A23C-F36C-40B2-8303-FB8FDA5E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599213"/>
            <a:ext cx="2754630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07EED57-9BFB-4FFC-A0AA-D1790B7C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35" y="2599213"/>
            <a:ext cx="2754630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09184A1-65C9-4359-94B7-1B758DF4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21" y="2599214"/>
            <a:ext cx="2754629" cy="36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3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B498F-7387-4D61-81E6-B72A3DF3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" y="3210148"/>
            <a:ext cx="7343775" cy="9475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2069A04-F72C-4D48-BABE-467C54A4B6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2613" y="1905000"/>
            <a:ext cx="283292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5A44C-D4E6-4528-8C97-27BFFA75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детей с ТМНР:</a:t>
            </a:r>
            <a:br>
              <a:rPr lang="ru-RU" sz="4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5E801-DB00-48DB-9EE0-C22248C87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обучающихся отсутствует речь или она невнятна;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рук ограничены, не держат карандаш;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большим трудом могут указать, выбрать тот или иной предмет из-за ограничения умственных и физических возможностей;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 отсутствует обратная связь от ученика к учителю;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узкие представления об окружающем мире, их сенсорный опыт беден и не сформирован.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9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8C06-D716-4A1B-8DA4-798C42BB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 обучения детей с ТМНР:</a:t>
            </a:r>
            <a:br>
              <a:rPr lang="ru-RU" sz="4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E072B-6CCF-4A75-AF60-F6347D58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585914"/>
            <a:ext cx="9744075" cy="234315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образовательной деятельности является переход от достигнутого ребенком уровня к тому, что еще предстоит освоить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10E606-428C-4BA0-A3E7-D594D9C3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50" y="2743203"/>
            <a:ext cx="2554873" cy="34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3B9887-374F-4D98-B51E-A1D959E46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734987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F0D0378-3A07-499E-B5AD-EE0BADE7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5" y="2734987"/>
            <a:ext cx="2554873" cy="340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9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BAA92B-EF6B-4467-9E2A-0D84DF81A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396875"/>
            <a:ext cx="10263188" cy="2589213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детей с ТМНР связано с социально-бытовой адаптацией и носит в строго практическую направленность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988E90-DF69-4139-B48C-3F98052C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6" y="1893092"/>
            <a:ext cx="3338514" cy="33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0C2A2FB-E33F-4576-8542-EB719156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1881186"/>
            <a:ext cx="3348038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3FF8C84-8A28-4627-8E00-B979EA61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1881186"/>
            <a:ext cx="3248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5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6C8E7B-5AC8-4B8A-A738-73347F81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639762"/>
            <a:ext cx="10477500" cy="1774825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Первоочередной задачей обучения ребенка с ТМНР является развитие максимальной самостоятельности и независимости от окружающих взрослых, а также включение ребенка в социальную жизнь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FC46BC-F526-4EB2-8F19-8FB4DF7B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414587"/>
            <a:ext cx="4122738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EBEC396-F414-4C1F-BCA5-922E9E09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414587"/>
            <a:ext cx="4122738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4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0A1D4-226C-451A-B00D-C556529A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862" y="2050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условия обучения ребенка с ТМНР: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2257F-1F57-4704-A175-F175013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1540189"/>
            <a:ext cx="10872788" cy="1774511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образовательных программ и методов обучения и воспитания;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пособия и дидактические материалы;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16DB75-C128-4E91-A667-DC70D10D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43" y="3347558"/>
            <a:ext cx="4210051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C1BF868-DAA3-4E2B-83B8-F9E6852F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6" y="3429000"/>
            <a:ext cx="2417268" cy="32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8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E9D8B7-E4F1-44E0-9D67-197176E2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414338"/>
            <a:ext cx="10358438" cy="3786187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 обучения коллективного и индивидуального пользования;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тьютора и ассистента;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групповых и индивидуальных коррекционных занятий, как в урочное, так и внеурочное время.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591A3D5-8CBD-4A5B-9B55-6AE5B632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0" y="3139677"/>
            <a:ext cx="4405313" cy="33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C272EC3-12EA-408F-BE8B-8D0DFDA2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94" y="3161902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8723A13-76EA-4551-A3F8-CBEFF761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3184127"/>
            <a:ext cx="190381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8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652BC-7544-4157-AF26-FA748A1F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для педагогов: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AAE5BF-FDFF-478D-A932-90FBE32F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как можно раньше предоставить таким детям получение специальной помощи средствами образования. 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каждом этапе обучения обязательно наличие подготовительных этапов, в течение которых у детей корригируют недостатки прошлого опыта, готовят учащихся к усвоению следующих разделов программы. 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должно реализовывать замедленный темп и частую повторяемость учебного материала. Поэтому, по сравнению с массовой школой, в программе школы для детей с ОВЗ предусмотрено увеличение количества уроков по каждой теме. 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Рекомендуется давать учебный материал малыми порциями, максимально развернутым и расчлененным. 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и проведении занятий необходимо использовать различного рода </a:t>
            </a:r>
            <a:r>
              <a:rPr lang="ru-RU" sz="8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ситуации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игры,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игровые упражнения, задачи. 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4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D0537A-0E11-4D61-901B-8F715E7B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563880"/>
            <a:ext cx="11292840" cy="580644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Стимулировать познавательную активность, формировать позитивное отношение к окружающему миру.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Предъявлять учебный материал с обязательной опорой на зрительные образы (иллюстрации, модели, схемы).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Учитывать индивидуальный темп работы каждого ребёнка.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Переключать внимание ребёнка специальными приёмами: тактильными, наглядными, слуховыми, двигательными, игровыми.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деятельность на чередовании методов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53F9A60-4515-4F64-B5C1-85A948E9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3733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0297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484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  Выступление на тему:  «Особенности обучения детей с тяжелыми   множественными нарушениями развития»</vt:lpstr>
      <vt:lpstr>Особенности детей с ТМНР: </vt:lpstr>
      <vt:lpstr>Цель и задачи обучения детей с ТМНР: </vt:lpstr>
      <vt:lpstr>Презентация PowerPoint</vt:lpstr>
      <vt:lpstr>Презентация PowerPoint</vt:lpstr>
      <vt:lpstr>Специальные условия обучения ребенка с ТМНР: </vt:lpstr>
      <vt:lpstr>Презентация PowerPoint</vt:lpstr>
      <vt:lpstr>Методические рекомендации для педагогов: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обучения детей с тяжелыми   множественными нарушениями развития (ТМНР)»</dc:title>
  <dc:creator>Admin</dc:creator>
  <cp:lastModifiedBy>Admin</cp:lastModifiedBy>
  <cp:revision>5</cp:revision>
  <dcterms:created xsi:type="dcterms:W3CDTF">2024-01-29T04:30:54Z</dcterms:created>
  <dcterms:modified xsi:type="dcterms:W3CDTF">2024-01-29T07:10:14Z</dcterms:modified>
</cp:coreProperties>
</file>