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60" r:id="rId5"/>
    <p:sldId id="261" r:id="rId6"/>
    <p:sldId id="266" r:id="rId7"/>
    <p:sldId id="268" r:id="rId8"/>
    <p:sldId id="273" r:id="rId9"/>
    <p:sldId id="27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0066"/>
    <a:srgbClr val="9900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3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0260" y="698025"/>
            <a:ext cx="739960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 школа, мой класс</a:t>
            </a:r>
          </a:p>
          <a:p>
            <a:endParaRPr lang="ru-RU" sz="3200" b="1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 окружающему миру.</a:t>
            </a:r>
          </a:p>
          <a:p>
            <a:pPr algn="ctr"/>
            <a:endParaRPr lang="ru-RU" sz="20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00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Выполнил ученик </a:t>
            </a:r>
            <a:r>
              <a:rPr lang="ru-RU" sz="2000" b="1" dirty="0" smtClean="0">
                <a:ln w="0"/>
                <a:solidFill>
                  <a:srgbClr val="00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1-А класса</a:t>
            </a:r>
          </a:p>
          <a:p>
            <a:pPr algn="ctr"/>
            <a:r>
              <a:rPr lang="ru-RU" sz="2000" b="1" dirty="0" err="1" smtClean="0">
                <a:ln w="0"/>
                <a:solidFill>
                  <a:srgbClr val="00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Копнин</a:t>
            </a:r>
            <a:r>
              <a:rPr lang="ru-RU" sz="2000" b="1" dirty="0" smtClean="0">
                <a:ln w="0"/>
                <a:solidFill>
                  <a:srgbClr val="00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Кирилл</a:t>
            </a:r>
            <a:endParaRPr lang="ru-RU" sz="2000" b="1" dirty="0" smtClean="0">
              <a:ln w="0"/>
              <a:solidFill>
                <a:srgbClr val="00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 smtClean="0">
              <a:ln w="0"/>
              <a:solidFill>
                <a:srgbClr val="00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Руководитель: </a:t>
            </a:r>
            <a:r>
              <a:rPr lang="ru-RU" sz="2000" b="1" dirty="0" err="1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Овсова</a:t>
            </a:r>
            <a:r>
              <a:rPr lang="ru-RU" sz="20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Любовь Викторовна</a:t>
            </a:r>
            <a:endParaRPr lang="ru-RU" sz="2000" b="1" dirty="0">
              <a:ln w="0"/>
              <a:solidFill>
                <a:srgbClr val="00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915" y="5332931"/>
            <a:ext cx="8409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4800" b="1" dirty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699" name="Picture 3" descr="C:\Users\user1\Desktop\школа\20190902_113342.jpg"/>
          <p:cNvPicPr>
            <a:picLocks noChangeAspect="1" noChangeArrowheads="1"/>
          </p:cNvPicPr>
          <p:nvPr/>
        </p:nvPicPr>
        <p:blipFill>
          <a:blip r:embed="rId3" cstate="print"/>
          <a:srcRect l="22234" r="14285"/>
          <a:stretch>
            <a:fillRect/>
          </a:stretch>
        </p:blipFill>
        <p:spPr bwMode="auto">
          <a:xfrm rot="5400000">
            <a:off x="2413729" y="982520"/>
            <a:ext cx="4400700" cy="3892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7103" y="404835"/>
            <a:ext cx="7469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Наша  родная, любимая школа.</a:t>
            </a:r>
          </a:p>
          <a:p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5829" y="610136"/>
            <a:ext cx="42381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Что такое школа?</a:t>
            </a:r>
          </a:p>
          <a:p>
            <a:r>
              <a:rPr lang="ru-RU" sz="2000" b="1" dirty="0" smtClean="0"/>
              <a:t>Школа – это светлый дом, </a:t>
            </a:r>
          </a:p>
          <a:p>
            <a:r>
              <a:rPr lang="ru-RU" sz="2000" b="1" dirty="0" smtClean="0"/>
              <a:t>Мы учиться будем в нём. </a:t>
            </a:r>
          </a:p>
          <a:p>
            <a:r>
              <a:rPr lang="ru-RU" sz="2000" b="1" dirty="0" smtClean="0"/>
              <a:t>Там научимся писать, </a:t>
            </a:r>
          </a:p>
          <a:p>
            <a:r>
              <a:rPr lang="ru-RU" sz="2000" b="1" dirty="0" smtClean="0"/>
              <a:t>Складывать и умножать. </a:t>
            </a:r>
          </a:p>
          <a:p>
            <a:r>
              <a:rPr lang="ru-RU" sz="2000" b="1" dirty="0" smtClean="0"/>
              <a:t>В школе многое узнаем: </a:t>
            </a:r>
          </a:p>
          <a:p>
            <a:r>
              <a:rPr lang="ru-RU" sz="2000" b="1" dirty="0" smtClean="0"/>
              <a:t>О своём любимом крае, </a:t>
            </a:r>
          </a:p>
          <a:p>
            <a:r>
              <a:rPr lang="ru-RU" sz="2000" b="1" dirty="0" smtClean="0"/>
              <a:t>О горах и океанах, </a:t>
            </a:r>
          </a:p>
          <a:p>
            <a:r>
              <a:rPr lang="ru-RU" sz="2000" b="1" dirty="0" smtClean="0"/>
              <a:t>О материках и странах;</a:t>
            </a:r>
          </a:p>
          <a:p>
            <a:r>
              <a:rPr lang="ru-RU" sz="2000" b="1" dirty="0" smtClean="0"/>
              <a:t>  И куда впадают реки,</a:t>
            </a:r>
          </a:p>
          <a:p>
            <a:r>
              <a:rPr lang="ru-RU" sz="2000" b="1" dirty="0" smtClean="0"/>
              <a:t> И какими были греки, </a:t>
            </a:r>
          </a:p>
          <a:p>
            <a:r>
              <a:rPr lang="ru-RU" sz="2000" b="1" dirty="0" smtClean="0"/>
              <a:t>И какие есть моря,</a:t>
            </a:r>
          </a:p>
          <a:p>
            <a:r>
              <a:rPr lang="ru-RU" sz="2000" b="1" dirty="0" smtClean="0"/>
              <a:t> И как вертится Земля. </a:t>
            </a:r>
          </a:p>
          <a:p>
            <a:r>
              <a:rPr lang="ru-RU" sz="2000" b="1" dirty="0" smtClean="0"/>
              <a:t>В школе мастерские есть… </a:t>
            </a:r>
          </a:p>
          <a:p>
            <a:r>
              <a:rPr lang="ru-RU" sz="2000" b="1" dirty="0" smtClean="0"/>
              <a:t>Интересных дел не счесть! </a:t>
            </a:r>
          </a:p>
          <a:p>
            <a:r>
              <a:rPr lang="ru-RU" sz="2000" b="1" dirty="0" smtClean="0"/>
              <a:t>И звонок весёлый. </a:t>
            </a:r>
          </a:p>
          <a:p>
            <a:r>
              <a:rPr lang="ru-RU" sz="2000" b="1" dirty="0" smtClean="0"/>
              <a:t>Вот что значит «школа»!</a:t>
            </a:r>
          </a:p>
          <a:p>
            <a:r>
              <a:rPr lang="ru-RU" sz="2000" b="1" dirty="0" smtClean="0"/>
              <a:t> (Л.А. Арсенова)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4338" name="Picture 2" descr="https://avt-11.foto.mail.ru/mail/purpe_3/_avatar180?"/>
          <p:cNvPicPr>
            <a:picLocks noChangeAspect="1" noChangeArrowheads="1"/>
          </p:cNvPicPr>
          <p:nvPr/>
        </p:nvPicPr>
        <p:blipFill>
          <a:blip r:embed="rId3" cstate="print"/>
          <a:srcRect t="52630"/>
          <a:stretch>
            <a:fillRect/>
          </a:stretch>
        </p:blipFill>
        <p:spPr bwMode="auto">
          <a:xfrm>
            <a:off x="387803" y="1944914"/>
            <a:ext cx="4068084" cy="2566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2286" y="385634"/>
            <a:ext cx="7737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это наша первая, 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самая 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замечательная первая учительница – </a:t>
            </a:r>
            <a:r>
              <a:rPr lang="ru-RU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Овсова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Любовь Викторовна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280" y="2146328"/>
            <a:ext cx="40238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Нет на свете школы краше: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Здесь уютно и тепло.</a:t>
            </a:r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И с учительницей нашей</a:t>
            </a:r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Нам, признаюсь, повезло.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Не ругается сердито,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Даже если ставит «два»,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А покажет деловито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Где ошибка нам сама.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10241" name="Picture 1" descr="C:\Users\user1\Desktop\школа\IMG_20190903_123941.jpg"/>
          <p:cNvPicPr>
            <a:picLocks noChangeAspect="1" noChangeArrowheads="1"/>
          </p:cNvPicPr>
          <p:nvPr/>
        </p:nvPicPr>
        <p:blipFill>
          <a:blip r:embed="rId3" cstate="print"/>
          <a:srcRect l="2813" t="20850" r="73083" b="16939"/>
          <a:stretch>
            <a:fillRect/>
          </a:stretch>
        </p:blipFill>
        <p:spPr bwMode="auto">
          <a:xfrm>
            <a:off x="1175655" y="1973943"/>
            <a:ext cx="2583543" cy="441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040" y="435479"/>
            <a:ext cx="77512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Знакомьтесь!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- 1-А класс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3" name="Picture 1" descr="C:\Users\user1\Desktop\школа\IMG_20190919_182143.jpg"/>
          <p:cNvPicPr>
            <a:picLocks noChangeAspect="1" noChangeArrowheads="1"/>
          </p:cNvPicPr>
          <p:nvPr/>
        </p:nvPicPr>
        <p:blipFill>
          <a:blip r:embed="rId3" cstate="print"/>
          <a:srcRect l="10759" t="27264" r="3020" b="11446"/>
          <a:stretch>
            <a:fillRect/>
          </a:stretch>
        </p:blipFill>
        <p:spPr bwMode="auto">
          <a:xfrm>
            <a:off x="769258" y="1785256"/>
            <a:ext cx="7650098" cy="4078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5442" y="767248"/>
            <a:ext cx="79482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нашем классе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7девочек  и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мальчиков. 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дружные и трудолюбивые, веселые  и шустрые,  любим  петь, танцевать и заниматься спортом. 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 нашего класса занимаются в разных кружках и на обучающем сайте « УЧИ.РУ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мы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участвуем в марафонах и  </a:t>
            </a:r>
            <a:r>
              <a:rPr lang="ru-RU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олимпиадах.</a:t>
            </a:r>
          </a:p>
          <a:p>
            <a:pPr algn="ctr"/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9086" y="298549"/>
            <a:ext cx="7737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Первые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победы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15045" t="13778" r="29402" b="28881"/>
          <a:stretch>
            <a:fillRect/>
          </a:stretch>
        </p:blipFill>
        <p:spPr bwMode="auto">
          <a:xfrm>
            <a:off x="1959431" y="3697180"/>
            <a:ext cx="5109028" cy="296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35052" t="13046" r="34271" b="9970"/>
          <a:stretch>
            <a:fillRect/>
          </a:stretch>
        </p:blipFill>
        <p:spPr bwMode="auto">
          <a:xfrm>
            <a:off x="232229" y="870857"/>
            <a:ext cx="2017485" cy="28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 l="35163" t="13046" r="34160" b="9772"/>
          <a:stretch>
            <a:fillRect/>
          </a:stretch>
        </p:blipFill>
        <p:spPr bwMode="auto">
          <a:xfrm>
            <a:off x="2380344" y="870856"/>
            <a:ext cx="2002970" cy="28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 l="35010" t="12252" r="34606" b="10419"/>
          <a:stretch>
            <a:fillRect/>
          </a:stretch>
        </p:blipFill>
        <p:spPr bwMode="auto">
          <a:xfrm>
            <a:off x="4581041" y="827314"/>
            <a:ext cx="2008445" cy="28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 l="35275" t="13046" r="34271" b="9375"/>
          <a:stretch>
            <a:fillRect/>
          </a:stretch>
        </p:blipFill>
        <p:spPr bwMode="auto">
          <a:xfrm>
            <a:off x="6831550" y="827314"/>
            <a:ext cx="2138278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1658" y="371120"/>
            <a:ext cx="7737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Посвящение в первоклассники!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C:\Users\user1\Desktop\школа\IMG-715345b942eba288e3ccb8df1ee934d4-V.jpg"/>
          <p:cNvPicPr>
            <a:picLocks noChangeAspect="1" noChangeArrowheads="1"/>
          </p:cNvPicPr>
          <p:nvPr/>
        </p:nvPicPr>
        <p:blipFill>
          <a:blip r:embed="rId3" cstate="print"/>
          <a:srcRect l="16740" t="19990"/>
          <a:stretch>
            <a:fillRect/>
          </a:stretch>
        </p:blipFill>
        <p:spPr bwMode="auto">
          <a:xfrm rot="855993">
            <a:off x="4756725" y="3618407"/>
            <a:ext cx="4298889" cy="2752340"/>
          </a:xfrm>
          <a:prstGeom prst="rect">
            <a:avLst/>
          </a:prstGeom>
          <a:noFill/>
        </p:spPr>
      </p:pic>
      <p:pic>
        <p:nvPicPr>
          <p:cNvPr id="4099" name="Picture 3" descr="C:\Users\user1\Desktop\школа\IMG-26e7a5061649e20a8f4c5086afed6aac-V.jpg"/>
          <p:cNvPicPr>
            <a:picLocks noChangeAspect="1" noChangeArrowheads="1"/>
          </p:cNvPicPr>
          <p:nvPr/>
        </p:nvPicPr>
        <p:blipFill>
          <a:blip r:embed="rId4" cstate="print"/>
          <a:srcRect l="13697" t="17173" r="14327" b="17875"/>
          <a:stretch>
            <a:fillRect/>
          </a:stretch>
        </p:blipFill>
        <p:spPr bwMode="auto">
          <a:xfrm rot="20812991">
            <a:off x="240291" y="3779623"/>
            <a:ext cx="4355010" cy="2618377"/>
          </a:xfrm>
          <a:prstGeom prst="rect">
            <a:avLst/>
          </a:prstGeom>
          <a:noFill/>
        </p:spPr>
      </p:pic>
      <p:pic>
        <p:nvPicPr>
          <p:cNvPr id="4097" name="Picture 1" descr="C:\Users\user1\Desktop\школа\IMG-e599f11e6faa8f79dc1356826955b51e-V.jpg"/>
          <p:cNvPicPr>
            <a:picLocks noChangeAspect="1" noChangeArrowheads="1"/>
          </p:cNvPicPr>
          <p:nvPr/>
        </p:nvPicPr>
        <p:blipFill>
          <a:blip r:embed="rId5" cstate="print"/>
          <a:srcRect l="20440" t="32310" r="69" b="11908"/>
          <a:stretch>
            <a:fillRect/>
          </a:stretch>
        </p:blipFill>
        <p:spPr bwMode="auto">
          <a:xfrm>
            <a:off x="1603947" y="929391"/>
            <a:ext cx="5771213" cy="2698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3600" y="356606"/>
            <a:ext cx="7737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новый год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674" name="Picture 2" descr="C:\Users\user1\Desktop\школа\IMG-1de9bf3ba52257f595117143215f94d9-V.jpg"/>
          <p:cNvPicPr>
            <a:picLocks noChangeAspect="1" noChangeArrowheads="1"/>
          </p:cNvPicPr>
          <p:nvPr/>
        </p:nvPicPr>
        <p:blipFill>
          <a:blip r:embed="rId3" cstate="print"/>
          <a:srcRect t="16143"/>
          <a:stretch>
            <a:fillRect/>
          </a:stretch>
        </p:blipFill>
        <p:spPr bwMode="auto">
          <a:xfrm>
            <a:off x="2796797" y="972933"/>
            <a:ext cx="3394617" cy="3795487"/>
          </a:xfrm>
          <a:prstGeom prst="rect">
            <a:avLst/>
          </a:prstGeom>
          <a:noFill/>
        </p:spPr>
      </p:pic>
      <p:pic>
        <p:nvPicPr>
          <p:cNvPr id="28675" name="Picture 3" descr="C:\Users\user1\Desktop\школа\IMG-75b3e1f86b8d3d81f087e5239294570e-V.jpg"/>
          <p:cNvPicPr>
            <a:picLocks noChangeAspect="1" noChangeArrowheads="1"/>
          </p:cNvPicPr>
          <p:nvPr/>
        </p:nvPicPr>
        <p:blipFill>
          <a:blip r:embed="rId4" cstate="print"/>
          <a:srcRect t="33658" r="6949" b="12415"/>
          <a:stretch>
            <a:fillRect/>
          </a:stretch>
        </p:blipFill>
        <p:spPr bwMode="auto">
          <a:xfrm rot="20774679">
            <a:off x="277057" y="3237815"/>
            <a:ext cx="3573642" cy="2761434"/>
          </a:xfrm>
          <a:prstGeom prst="rect">
            <a:avLst/>
          </a:prstGeom>
          <a:noFill/>
        </p:spPr>
      </p:pic>
      <p:pic>
        <p:nvPicPr>
          <p:cNvPr id="28676" name="Picture 4" descr="C:\Users\user1\Desktop\школа\IMG-5bd59d92435fc9201893e54bb5320df7-V.jpg"/>
          <p:cNvPicPr>
            <a:picLocks noChangeAspect="1" noChangeArrowheads="1"/>
          </p:cNvPicPr>
          <p:nvPr/>
        </p:nvPicPr>
        <p:blipFill>
          <a:blip r:embed="rId5" cstate="print"/>
          <a:srcRect l="6964" t="26184" r="13370"/>
          <a:stretch>
            <a:fillRect/>
          </a:stretch>
        </p:blipFill>
        <p:spPr bwMode="auto">
          <a:xfrm rot="848469">
            <a:off x="4737163" y="3212545"/>
            <a:ext cx="4119547" cy="2862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734" y="717387"/>
            <a:ext cx="8409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Обещаем </a:t>
            </a:r>
            <a:r>
              <a:rPr lang="ru-RU" sz="28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школою и впредь гордиться,</a:t>
            </a:r>
          </a:p>
          <a:p>
            <a:pPr algn="ctr"/>
            <a:r>
              <a:rPr lang="ru-RU" sz="28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уроках не лениться, уважать учителей</a:t>
            </a:r>
          </a:p>
          <a:p>
            <a:pPr algn="ctr"/>
            <a:r>
              <a:rPr lang="ru-RU" sz="28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поддерживать друзей</a:t>
            </a:r>
          </a:p>
          <a:p>
            <a:pPr algn="ctr"/>
            <a:r>
              <a:rPr lang="ru-RU" sz="28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Хорошо учиться будем - обещанье не забудем</a:t>
            </a:r>
            <a:endParaRPr lang="ru-RU" sz="2800" b="1" dirty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5" name="Picture 1" descr="C:\Users\user1\Desktop\школа\IMG-20191026-WA0003.jpg"/>
          <p:cNvPicPr>
            <a:picLocks noChangeAspect="1" noChangeArrowheads="1"/>
          </p:cNvPicPr>
          <p:nvPr/>
        </p:nvPicPr>
        <p:blipFill>
          <a:blip r:embed="rId3" cstate="print"/>
          <a:srcRect t="54890"/>
          <a:stretch>
            <a:fillRect/>
          </a:stretch>
        </p:blipFill>
        <p:spPr bwMode="auto">
          <a:xfrm>
            <a:off x="644578" y="3327816"/>
            <a:ext cx="7965545" cy="269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254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user1</cp:lastModifiedBy>
  <cp:revision>54</cp:revision>
  <dcterms:created xsi:type="dcterms:W3CDTF">2013-11-19T05:52:05Z</dcterms:created>
  <dcterms:modified xsi:type="dcterms:W3CDTF">2020-01-27T14:26:45Z</dcterms:modified>
</cp:coreProperties>
</file>