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66" r:id="rId6"/>
    <p:sldId id="264" r:id="rId7"/>
    <p:sldId id="260" r:id="rId8"/>
    <p:sldId id="261" r:id="rId9"/>
    <p:sldId id="265" r:id="rId10"/>
    <p:sldId id="263" r:id="rId11"/>
    <p:sldId id="267" r:id="rId12"/>
    <p:sldId id="272" r:id="rId13"/>
    <p:sldId id="270" r:id="rId14"/>
    <p:sldId id="273" r:id="rId15"/>
    <p:sldId id="274" r:id="rId16"/>
    <p:sldId id="280" r:id="rId17"/>
    <p:sldId id="277" r:id="rId18"/>
    <p:sldId id="276" r:id="rId19"/>
    <p:sldId id="275" r:id="rId20"/>
    <p:sldId id="271" r:id="rId21"/>
    <p:sldId id="279" r:id="rId22"/>
    <p:sldId id="278" r:id="rId23"/>
    <p:sldId id="281" r:id="rId24"/>
    <p:sldId id="26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998" autoAdjust="0"/>
  </p:normalViewPr>
  <p:slideViewPr>
    <p:cSldViewPr snapToGrid="0">
      <p:cViewPr varScale="1">
        <p:scale>
          <a:sx n="68" d="100"/>
          <a:sy n="68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5BFD4B-06E0-46E6-8FA8-DD5EF268EC4F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C1A7B6-B36D-4275-A714-865A7B02767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ассоциативное мышление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5589C9-EE19-461C-BCED-64EFAB9351D7}" type="parTrans" cxnId="{3C56FE2E-8216-4CA9-94F6-D71C16895BE6}">
      <dgm:prSet/>
      <dgm:spPr/>
      <dgm:t>
        <a:bodyPr/>
        <a:lstStyle/>
        <a:p>
          <a:endParaRPr lang="ru-RU"/>
        </a:p>
      </dgm:t>
    </dgm:pt>
    <dgm:pt modelId="{F8F3634D-8B99-40B8-BED7-7599A8FEE01F}" type="sibTrans" cxnId="{3C56FE2E-8216-4CA9-94F6-D71C16895BE6}">
      <dgm:prSet/>
      <dgm:spPr/>
      <dgm:t>
        <a:bodyPr/>
        <a:lstStyle/>
        <a:p>
          <a:endParaRPr lang="ru-RU"/>
        </a:p>
      </dgm:t>
    </dgm:pt>
    <dgm:pt modelId="{3326A005-FA5A-48E4-B6B7-31337A9DD4CE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связную речь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86146-BB18-4CF4-82D5-CD475839B989}" type="parTrans" cxnId="{EF679255-3F75-4299-AB28-A37F2EFC0F61}">
      <dgm:prSet/>
      <dgm:spPr/>
      <dgm:t>
        <a:bodyPr/>
        <a:lstStyle/>
        <a:p>
          <a:endParaRPr lang="ru-RU"/>
        </a:p>
      </dgm:t>
    </dgm:pt>
    <dgm:pt modelId="{88C17BEF-DA32-4BDC-9CDD-7B7B1DA76CDD}" type="sibTrans" cxnId="{EF679255-3F75-4299-AB28-A37F2EFC0F61}">
      <dgm:prSet/>
      <dgm:spPr/>
      <dgm:t>
        <a:bodyPr/>
        <a:lstStyle/>
        <a:p>
          <a:endParaRPr lang="ru-RU"/>
        </a:p>
      </dgm:t>
    </dgm:pt>
    <dgm:pt modelId="{2A25140D-910D-4124-91ED-1E37998C6DD8}">
      <dgm:prSet phldrT="[Текст]"/>
      <dgm:spPr/>
      <dgm:t>
        <a:bodyPr/>
        <a:lstStyle/>
        <a:p>
          <a:r>
            <a:rPr lang="ru-RU" b="1" dirty="0" smtClean="0"/>
            <a:t>мелкую моторику рук</a:t>
          </a:r>
          <a:endParaRPr lang="ru-RU" b="1" dirty="0"/>
        </a:p>
      </dgm:t>
    </dgm:pt>
    <dgm:pt modelId="{436B5CCF-7B52-4F64-A4DA-A67CFBCC20D5}" type="parTrans" cxnId="{EF98AC96-CADE-485D-86BD-7E86AF3D057F}">
      <dgm:prSet/>
      <dgm:spPr/>
      <dgm:t>
        <a:bodyPr/>
        <a:lstStyle/>
        <a:p>
          <a:endParaRPr lang="ru-RU"/>
        </a:p>
      </dgm:t>
    </dgm:pt>
    <dgm:pt modelId="{A10160F2-A8B0-4C70-AE58-8390F084FB89}" type="sibTrans" cxnId="{EF98AC96-CADE-485D-86BD-7E86AF3D057F}">
      <dgm:prSet/>
      <dgm:spPr/>
      <dgm:t>
        <a:bodyPr/>
        <a:lstStyle/>
        <a:p>
          <a:endParaRPr lang="ru-RU"/>
        </a:p>
      </dgm:t>
    </dgm:pt>
    <dgm:pt modelId="{7B26D0DF-CEF3-44D3-933B-368B730BF9DD}">
      <dgm:prSet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зрительную и слуховую память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B5A666-311B-413D-B4F2-D88304475248}" type="parTrans" cxnId="{EF96B3DE-6B86-4D12-B94C-0D641E50EE12}">
      <dgm:prSet/>
      <dgm:spPr/>
      <dgm:t>
        <a:bodyPr/>
        <a:lstStyle/>
        <a:p>
          <a:endParaRPr lang="ru-RU"/>
        </a:p>
      </dgm:t>
    </dgm:pt>
    <dgm:pt modelId="{C96A3DFF-DEFD-4335-9E43-35B606046590}" type="sibTrans" cxnId="{EF96B3DE-6B86-4D12-B94C-0D641E50EE12}">
      <dgm:prSet/>
      <dgm:spPr/>
      <dgm:t>
        <a:bodyPr/>
        <a:lstStyle/>
        <a:p>
          <a:endParaRPr lang="ru-RU"/>
        </a:p>
      </dgm:t>
    </dgm:pt>
    <dgm:pt modelId="{01F4B002-B05A-4CC9-B858-84A400E06832}">
      <dgm:prSet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внимание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ED949-32AD-4AB4-B0CF-B6DF2489AD4F}" type="parTrans" cxnId="{BF616C04-A662-4942-8085-AF0475059910}">
      <dgm:prSet/>
      <dgm:spPr/>
      <dgm:t>
        <a:bodyPr/>
        <a:lstStyle/>
        <a:p>
          <a:endParaRPr lang="ru-RU"/>
        </a:p>
      </dgm:t>
    </dgm:pt>
    <dgm:pt modelId="{B948FED1-E4CD-4F5F-846D-3877B733705E}" type="sibTrans" cxnId="{BF616C04-A662-4942-8085-AF0475059910}">
      <dgm:prSet/>
      <dgm:spPr/>
      <dgm:t>
        <a:bodyPr/>
        <a:lstStyle/>
        <a:p>
          <a:endParaRPr lang="ru-RU"/>
        </a:p>
      </dgm:t>
    </dgm:pt>
    <dgm:pt modelId="{4C8E804C-18B6-4177-BC4E-14E4FB880CC5}">
      <dgm:prSet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воображение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B3F0E-8709-45C0-B62E-DF2706918F8A}" type="parTrans" cxnId="{6F00F10A-4906-4CC7-8F36-65429A0B7BC9}">
      <dgm:prSet/>
      <dgm:spPr/>
      <dgm:t>
        <a:bodyPr/>
        <a:lstStyle/>
        <a:p>
          <a:endParaRPr lang="ru-RU"/>
        </a:p>
      </dgm:t>
    </dgm:pt>
    <dgm:pt modelId="{89D37A17-DD12-4CD3-B38E-2E6C1F9B9473}" type="sibTrans" cxnId="{6F00F10A-4906-4CC7-8F36-65429A0B7BC9}">
      <dgm:prSet/>
      <dgm:spPr/>
      <dgm:t>
        <a:bodyPr/>
        <a:lstStyle/>
        <a:p>
          <a:endParaRPr lang="ru-RU"/>
        </a:p>
      </dgm:t>
    </dgm:pt>
    <dgm:pt modelId="{0A032D5C-EE37-4ECB-931E-F54A055EC1D8}" type="pres">
      <dgm:prSet presAssocID="{755BFD4B-06E0-46E6-8FA8-DD5EF268EC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94FD6C-43BA-476A-8996-0222331B88A3}" type="pres">
      <dgm:prSet presAssocID="{01C1A7B6-B36D-4275-A714-865A7B02767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DD779-410A-4347-BD80-3E7E0E37A0C0}" type="pres">
      <dgm:prSet presAssocID="{F8F3634D-8B99-40B8-BED7-7599A8FEE01F}" presName="spacer" presStyleCnt="0"/>
      <dgm:spPr/>
    </dgm:pt>
    <dgm:pt modelId="{50ADCA77-420D-4D4D-815E-5661578A7F6C}" type="pres">
      <dgm:prSet presAssocID="{7B26D0DF-CEF3-44D3-933B-368B730BF9D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940E8-A131-410B-A7F8-E801953E3D6E}" type="pres">
      <dgm:prSet presAssocID="{C96A3DFF-DEFD-4335-9E43-35B606046590}" presName="spacer" presStyleCnt="0"/>
      <dgm:spPr/>
    </dgm:pt>
    <dgm:pt modelId="{B151899A-3A5D-4309-8898-70D49A5F7362}" type="pres">
      <dgm:prSet presAssocID="{01F4B002-B05A-4CC9-B858-84A400E0683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686BA-23E3-4186-B225-D8A76EFFA4C9}" type="pres">
      <dgm:prSet presAssocID="{B948FED1-E4CD-4F5F-846D-3877B733705E}" presName="spacer" presStyleCnt="0"/>
      <dgm:spPr/>
    </dgm:pt>
    <dgm:pt modelId="{F3E72FD7-531A-4939-B7F5-E632B61489B2}" type="pres">
      <dgm:prSet presAssocID="{4C8E804C-18B6-4177-BC4E-14E4FB880CC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6560E-F764-4D59-A96F-AF3690CB64A6}" type="pres">
      <dgm:prSet presAssocID="{89D37A17-DD12-4CD3-B38E-2E6C1F9B9473}" presName="spacer" presStyleCnt="0"/>
      <dgm:spPr/>
    </dgm:pt>
    <dgm:pt modelId="{B485927A-2F65-4BC2-B939-5CB7DD0D9B4A}" type="pres">
      <dgm:prSet presAssocID="{3326A005-FA5A-48E4-B6B7-31337A9DD4C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D0CF7-09BE-494B-A415-60F0F75903C1}" type="pres">
      <dgm:prSet presAssocID="{88C17BEF-DA32-4BDC-9CDD-7B7B1DA76CDD}" presName="spacer" presStyleCnt="0"/>
      <dgm:spPr/>
    </dgm:pt>
    <dgm:pt modelId="{B0EF4941-DB21-49D9-A5A4-989453B8477B}" type="pres">
      <dgm:prSet presAssocID="{2A25140D-910D-4124-91ED-1E37998C6DD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56FE2E-8216-4CA9-94F6-D71C16895BE6}" srcId="{755BFD4B-06E0-46E6-8FA8-DD5EF268EC4F}" destId="{01C1A7B6-B36D-4275-A714-865A7B02767D}" srcOrd="0" destOrd="0" parTransId="{515589C9-EE19-461C-BCED-64EFAB9351D7}" sibTransId="{F8F3634D-8B99-40B8-BED7-7599A8FEE01F}"/>
    <dgm:cxn modelId="{FA9A5E47-2F69-4288-A99C-E47948B463BA}" type="presOf" srcId="{01F4B002-B05A-4CC9-B858-84A400E06832}" destId="{B151899A-3A5D-4309-8898-70D49A5F7362}" srcOrd="0" destOrd="0" presId="urn:microsoft.com/office/officeart/2005/8/layout/vList2"/>
    <dgm:cxn modelId="{EF98AC96-CADE-485D-86BD-7E86AF3D057F}" srcId="{755BFD4B-06E0-46E6-8FA8-DD5EF268EC4F}" destId="{2A25140D-910D-4124-91ED-1E37998C6DD8}" srcOrd="5" destOrd="0" parTransId="{436B5CCF-7B52-4F64-A4DA-A67CFBCC20D5}" sibTransId="{A10160F2-A8B0-4C70-AE58-8390F084FB89}"/>
    <dgm:cxn modelId="{EF679255-3F75-4299-AB28-A37F2EFC0F61}" srcId="{755BFD4B-06E0-46E6-8FA8-DD5EF268EC4F}" destId="{3326A005-FA5A-48E4-B6B7-31337A9DD4CE}" srcOrd="4" destOrd="0" parTransId="{95486146-BB18-4CF4-82D5-CD475839B989}" sibTransId="{88C17BEF-DA32-4BDC-9CDD-7B7B1DA76CDD}"/>
    <dgm:cxn modelId="{EF96B3DE-6B86-4D12-B94C-0D641E50EE12}" srcId="{755BFD4B-06E0-46E6-8FA8-DD5EF268EC4F}" destId="{7B26D0DF-CEF3-44D3-933B-368B730BF9DD}" srcOrd="1" destOrd="0" parTransId="{43B5A666-311B-413D-B4F2-D88304475248}" sibTransId="{C96A3DFF-DEFD-4335-9E43-35B606046590}"/>
    <dgm:cxn modelId="{6F00F10A-4906-4CC7-8F36-65429A0B7BC9}" srcId="{755BFD4B-06E0-46E6-8FA8-DD5EF268EC4F}" destId="{4C8E804C-18B6-4177-BC4E-14E4FB880CC5}" srcOrd="3" destOrd="0" parTransId="{F06B3F0E-8709-45C0-B62E-DF2706918F8A}" sibTransId="{89D37A17-DD12-4CD3-B38E-2E6C1F9B9473}"/>
    <dgm:cxn modelId="{03366821-8B50-4D78-B671-286A5BFEF6E6}" type="presOf" srcId="{2A25140D-910D-4124-91ED-1E37998C6DD8}" destId="{B0EF4941-DB21-49D9-A5A4-989453B8477B}" srcOrd="0" destOrd="0" presId="urn:microsoft.com/office/officeart/2005/8/layout/vList2"/>
    <dgm:cxn modelId="{9BD960C6-7AB4-4A28-B426-C9DA2CB8D97E}" type="presOf" srcId="{7B26D0DF-CEF3-44D3-933B-368B730BF9DD}" destId="{50ADCA77-420D-4D4D-815E-5661578A7F6C}" srcOrd="0" destOrd="0" presId="urn:microsoft.com/office/officeart/2005/8/layout/vList2"/>
    <dgm:cxn modelId="{BF616C04-A662-4942-8085-AF0475059910}" srcId="{755BFD4B-06E0-46E6-8FA8-DD5EF268EC4F}" destId="{01F4B002-B05A-4CC9-B858-84A400E06832}" srcOrd="2" destOrd="0" parTransId="{4EAED949-32AD-4AB4-B0CF-B6DF2489AD4F}" sibTransId="{B948FED1-E4CD-4F5F-846D-3877B733705E}"/>
    <dgm:cxn modelId="{BF586A7E-DBC7-49CC-89AF-CC0038DD8DCA}" type="presOf" srcId="{755BFD4B-06E0-46E6-8FA8-DD5EF268EC4F}" destId="{0A032D5C-EE37-4ECB-931E-F54A055EC1D8}" srcOrd="0" destOrd="0" presId="urn:microsoft.com/office/officeart/2005/8/layout/vList2"/>
    <dgm:cxn modelId="{7B82BF13-9A58-4D8E-83DD-3C0C41A09ED9}" type="presOf" srcId="{3326A005-FA5A-48E4-B6B7-31337A9DD4CE}" destId="{B485927A-2F65-4BC2-B939-5CB7DD0D9B4A}" srcOrd="0" destOrd="0" presId="urn:microsoft.com/office/officeart/2005/8/layout/vList2"/>
    <dgm:cxn modelId="{CC755044-DCA9-46DB-89A6-45549D135808}" type="presOf" srcId="{4C8E804C-18B6-4177-BC4E-14E4FB880CC5}" destId="{F3E72FD7-531A-4939-B7F5-E632B61489B2}" srcOrd="0" destOrd="0" presId="urn:microsoft.com/office/officeart/2005/8/layout/vList2"/>
    <dgm:cxn modelId="{9F1AF08A-50D6-4953-8810-D985D61F8323}" type="presOf" srcId="{01C1A7B6-B36D-4275-A714-865A7B02767D}" destId="{4094FD6C-43BA-476A-8996-0222331B88A3}" srcOrd="0" destOrd="0" presId="urn:microsoft.com/office/officeart/2005/8/layout/vList2"/>
    <dgm:cxn modelId="{125C39B2-F8DF-483C-B9B6-86ECAADC1A61}" type="presParOf" srcId="{0A032D5C-EE37-4ECB-931E-F54A055EC1D8}" destId="{4094FD6C-43BA-476A-8996-0222331B88A3}" srcOrd="0" destOrd="0" presId="urn:microsoft.com/office/officeart/2005/8/layout/vList2"/>
    <dgm:cxn modelId="{26E6E59F-DB0D-4841-95B8-F85C7CBAD59A}" type="presParOf" srcId="{0A032D5C-EE37-4ECB-931E-F54A055EC1D8}" destId="{F59DD779-410A-4347-BD80-3E7E0E37A0C0}" srcOrd="1" destOrd="0" presId="urn:microsoft.com/office/officeart/2005/8/layout/vList2"/>
    <dgm:cxn modelId="{AC75449B-11E7-44D3-ADF4-D174431BD381}" type="presParOf" srcId="{0A032D5C-EE37-4ECB-931E-F54A055EC1D8}" destId="{50ADCA77-420D-4D4D-815E-5661578A7F6C}" srcOrd="2" destOrd="0" presId="urn:microsoft.com/office/officeart/2005/8/layout/vList2"/>
    <dgm:cxn modelId="{37F20E34-594D-4E60-AC98-21D038397A37}" type="presParOf" srcId="{0A032D5C-EE37-4ECB-931E-F54A055EC1D8}" destId="{053940E8-A131-410B-A7F8-E801953E3D6E}" srcOrd="3" destOrd="0" presId="urn:microsoft.com/office/officeart/2005/8/layout/vList2"/>
    <dgm:cxn modelId="{32D901D5-7B41-4FD2-8402-3D5A52134FDE}" type="presParOf" srcId="{0A032D5C-EE37-4ECB-931E-F54A055EC1D8}" destId="{B151899A-3A5D-4309-8898-70D49A5F7362}" srcOrd="4" destOrd="0" presId="urn:microsoft.com/office/officeart/2005/8/layout/vList2"/>
    <dgm:cxn modelId="{48B0D396-8CA1-4EC5-9EFB-77DDC5F352D5}" type="presParOf" srcId="{0A032D5C-EE37-4ECB-931E-F54A055EC1D8}" destId="{108686BA-23E3-4186-B225-D8A76EFFA4C9}" srcOrd="5" destOrd="0" presId="urn:microsoft.com/office/officeart/2005/8/layout/vList2"/>
    <dgm:cxn modelId="{23739F3A-3894-41EB-A8B3-EDF9A487B0D8}" type="presParOf" srcId="{0A032D5C-EE37-4ECB-931E-F54A055EC1D8}" destId="{F3E72FD7-531A-4939-B7F5-E632B61489B2}" srcOrd="6" destOrd="0" presId="urn:microsoft.com/office/officeart/2005/8/layout/vList2"/>
    <dgm:cxn modelId="{18B66487-754B-4216-9603-3A4A9B11DBBE}" type="presParOf" srcId="{0A032D5C-EE37-4ECB-931E-F54A055EC1D8}" destId="{5CC6560E-F764-4D59-A96F-AF3690CB64A6}" srcOrd="7" destOrd="0" presId="urn:microsoft.com/office/officeart/2005/8/layout/vList2"/>
    <dgm:cxn modelId="{3A0CABA9-A1DC-4744-8FB5-E281A1F855DA}" type="presParOf" srcId="{0A032D5C-EE37-4ECB-931E-F54A055EC1D8}" destId="{B485927A-2F65-4BC2-B939-5CB7DD0D9B4A}" srcOrd="8" destOrd="0" presId="urn:microsoft.com/office/officeart/2005/8/layout/vList2"/>
    <dgm:cxn modelId="{DDFF0B8E-AD80-448E-A7B5-1DE7675D5F27}" type="presParOf" srcId="{0A032D5C-EE37-4ECB-931E-F54A055EC1D8}" destId="{C65D0CF7-09BE-494B-A415-60F0F75903C1}" srcOrd="9" destOrd="0" presId="urn:microsoft.com/office/officeart/2005/8/layout/vList2"/>
    <dgm:cxn modelId="{7D2A3655-490A-4C8F-946F-F025BAC342A3}" type="presParOf" srcId="{0A032D5C-EE37-4ECB-931E-F54A055EC1D8}" destId="{B0EF4941-DB21-49D9-A5A4-989453B8477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8AE4BF-45D0-41BC-8941-48F326B05CF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525E6F1-8D77-476F-A7A2-8FF40FE13773}">
      <dgm:prSet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отгадывании и загадывании загадок</a:t>
          </a:r>
          <a:endParaRPr lang="ru-RU" sz="2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FBD4DD-6708-45E9-B01C-E8E945E083E2}" type="parTrans" cxnId="{2E50E8DA-1EAD-4C38-B4FC-7A6A6F85B1B6}">
      <dgm:prSet/>
      <dgm:spPr/>
      <dgm:t>
        <a:bodyPr/>
        <a:lstStyle/>
        <a:p>
          <a:endParaRPr lang="ru-RU"/>
        </a:p>
      </dgm:t>
    </dgm:pt>
    <dgm:pt modelId="{7479F75F-146A-4669-89FE-D442183D53CB}" type="sibTrans" cxnId="{2E50E8DA-1EAD-4C38-B4FC-7A6A6F85B1B6}">
      <dgm:prSet/>
      <dgm:spPr/>
      <dgm:t>
        <a:bodyPr/>
        <a:lstStyle/>
        <a:p>
          <a:endParaRPr lang="ru-RU"/>
        </a:p>
      </dgm:t>
    </dgm:pt>
    <dgm:pt modelId="{039E41A3-F274-45F1-B446-73EE6CA0E03A}">
      <dgm:prSet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обучении составлению рассказов</a:t>
          </a:r>
          <a:endParaRPr lang="ru-RU" sz="2000" b="1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4E04E1-A512-4BAC-A335-7D68C9BB2E56}" type="parTrans" cxnId="{609B9584-1553-49EA-976A-B45EB94022E0}">
      <dgm:prSet/>
      <dgm:spPr/>
      <dgm:t>
        <a:bodyPr/>
        <a:lstStyle/>
        <a:p>
          <a:endParaRPr lang="ru-RU"/>
        </a:p>
      </dgm:t>
    </dgm:pt>
    <dgm:pt modelId="{3AA04933-BBBF-401B-BC73-40492348A79C}" type="sibTrans" cxnId="{609B9584-1553-49EA-976A-B45EB94022E0}">
      <dgm:prSet/>
      <dgm:spPr/>
      <dgm:t>
        <a:bodyPr/>
        <a:lstStyle/>
        <a:p>
          <a:endParaRPr lang="ru-RU"/>
        </a:p>
      </dgm:t>
    </dgm:pt>
    <dgm:pt modelId="{EF4400D5-AD99-4046-939B-B48B3B81F058}">
      <dgm:prSet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пересказах художественной литературы</a:t>
          </a:r>
          <a:endParaRPr lang="ru-RU" sz="2000" b="1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0F4C11-69D4-4F06-B8FD-DF59CB72B4C2}" type="parTrans" cxnId="{0B0D2C39-F25F-43B8-AD3C-6E64B9312C59}">
      <dgm:prSet/>
      <dgm:spPr/>
      <dgm:t>
        <a:bodyPr/>
        <a:lstStyle/>
        <a:p>
          <a:endParaRPr lang="ru-RU"/>
        </a:p>
      </dgm:t>
    </dgm:pt>
    <dgm:pt modelId="{6E0E0669-8BC7-43AF-BD0D-BC4A035D8663}" type="sibTrans" cxnId="{0B0D2C39-F25F-43B8-AD3C-6E64B9312C59}">
      <dgm:prSet/>
      <dgm:spPr/>
      <dgm:t>
        <a:bodyPr/>
        <a:lstStyle/>
        <a:p>
          <a:endParaRPr lang="ru-RU"/>
        </a:p>
      </dgm:t>
    </dgm:pt>
    <dgm:pt modelId="{3B225D53-3CCC-4119-8ECA-E7399A769124}">
      <dgm:prSet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обогащении словарного запаса</a:t>
          </a:r>
          <a:endParaRPr lang="ru-RU" sz="2000" b="1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EDEE7-005D-4DBC-ADB9-0545AFA4F269}" type="parTrans" cxnId="{4C8EE3CB-BF4F-4A1A-AF49-9307EC1714D7}">
      <dgm:prSet/>
      <dgm:spPr/>
      <dgm:t>
        <a:bodyPr/>
        <a:lstStyle/>
        <a:p>
          <a:endParaRPr lang="ru-RU"/>
        </a:p>
      </dgm:t>
    </dgm:pt>
    <dgm:pt modelId="{1D7BD227-CB2F-4745-AE23-449609A3D47E}" type="sibTrans" cxnId="{4C8EE3CB-BF4F-4A1A-AF49-9307EC1714D7}">
      <dgm:prSet/>
      <dgm:spPr/>
      <dgm:t>
        <a:bodyPr/>
        <a:lstStyle/>
        <a:p>
          <a:endParaRPr lang="ru-RU"/>
        </a:p>
      </dgm:t>
    </dgm:pt>
    <dgm:pt modelId="{9461003B-2EEC-4CBF-9D11-576AB8964B3F}">
      <dgm:prSet custT="1"/>
      <dgm:spPr/>
      <dgm:t>
        <a:bodyPr/>
        <a:lstStyle/>
        <a:p>
          <a:r>
            <a:rPr lang="ru-RU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заучивании стихов</a:t>
          </a:r>
          <a:endParaRPr lang="ru-RU" sz="2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F90C55-34D2-44D6-9E60-EE74E3C6A35E}" type="parTrans" cxnId="{2742EFA8-2D19-4495-9FFF-2C828846E5B1}">
      <dgm:prSet/>
      <dgm:spPr/>
      <dgm:t>
        <a:bodyPr/>
        <a:lstStyle/>
        <a:p>
          <a:endParaRPr lang="ru-RU"/>
        </a:p>
      </dgm:t>
    </dgm:pt>
    <dgm:pt modelId="{DA02C407-CC5B-4440-9D44-92F1749AAEE6}" type="sibTrans" cxnId="{2742EFA8-2D19-4495-9FFF-2C828846E5B1}">
      <dgm:prSet/>
      <dgm:spPr/>
      <dgm:t>
        <a:bodyPr/>
        <a:lstStyle/>
        <a:p>
          <a:endParaRPr lang="ru-RU"/>
        </a:p>
      </dgm:t>
    </dgm:pt>
    <dgm:pt modelId="{5B270A90-B40F-4E5F-A767-4A0308D7CF81}" type="pres">
      <dgm:prSet presAssocID="{EC8AE4BF-45D0-41BC-8941-48F326B05C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7965BC-EAB8-4C5E-8C48-3562EB6F35AA}" type="pres">
      <dgm:prSet presAssocID="{9461003B-2EEC-4CBF-9D11-576AB8964B3F}" presName="parentLin" presStyleCnt="0"/>
      <dgm:spPr/>
    </dgm:pt>
    <dgm:pt modelId="{D443780C-7C20-4CCC-960E-C231B9541260}" type="pres">
      <dgm:prSet presAssocID="{9461003B-2EEC-4CBF-9D11-576AB8964B3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2144112-171E-4546-B56D-134C65029BC6}" type="pres">
      <dgm:prSet presAssocID="{9461003B-2EEC-4CBF-9D11-576AB8964B3F}" presName="parentText" presStyleLbl="node1" presStyleIdx="0" presStyleCnt="5" custLinFactNeighborX="-3744" custLinFactNeighborY="-2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73D01-F834-4FBD-BE20-AC919A29D256}" type="pres">
      <dgm:prSet presAssocID="{9461003B-2EEC-4CBF-9D11-576AB8964B3F}" presName="negativeSpace" presStyleCnt="0"/>
      <dgm:spPr/>
    </dgm:pt>
    <dgm:pt modelId="{E345BF5D-C6F1-4975-80D0-B1D132A64C54}" type="pres">
      <dgm:prSet presAssocID="{9461003B-2EEC-4CBF-9D11-576AB8964B3F}" presName="childText" presStyleLbl="conFgAcc1" presStyleIdx="0" presStyleCnt="5" custLinFactNeighborX="-11793" custLinFactNeighborY="75808">
        <dgm:presLayoutVars>
          <dgm:bulletEnabled val="1"/>
        </dgm:presLayoutVars>
      </dgm:prSet>
      <dgm:spPr/>
    </dgm:pt>
    <dgm:pt modelId="{9D985AAC-2D44-4D9B-8113-72465A9A1665}" type="pres">
      <dgm:prSet presAssocID="{DA02C407-CC5B-4440-9D44-92F1749AAEE6}" presName="spaceBetweenRectangles" presStyleCnt="0"/>
      <dgm:spPr/>
    </dgm:pt>
    <dgm:pt modelId="{C8A8D86C-F32E-41B0-ACE0-AE881D792751}" type="pres">
      <dgm:prSet presAssocID="{3B225D53-3CCC-4119-8ECA-E7399A769124}" presName="parentLin" presStyleCnt="0"/>
      <dgm:spPr/>
    </dgm:pt>
    <dgm:pt modelId="{202DE883-CF1E-4EAC-87FB-4BEE145F7508}" type="pres">
      <dgm:prSet presAssocID="{3B225D53-3CCC-4119-8ECA-E7399A76912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04AC2AC-A3FE-4F8B-81D3-9707589E686A}" type="pres">
      <dgm:prSet presAssocID="{3B225D53-3CCC-4119-8ECA-E7399A76912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D33B6-CB78-4003-90AE-D50D8E1A54F1}" type="pres">
      <dgm:prSet presAssocID="{3B225D53-3CCC-4119-8ECA-E7399A769124}" presName="negativeSpace" presStyleCnt="0"/>
      <dgm:spPr/>
    </dgm:pt>
    <dgm:pt modelId="{8D4533A0-0CF2-4F79-987C-4815315D43CD}" type="pres">
      <dgm:prSet presAssocID="{3B225D53-3CCC-4119-8ECA-E7399A769124}" presName="childText" presStyleLbl="conFgAcc1" presStyleIdx="1" presStyleCnt="5">
        <dgm:presLayoutVars>
          <dgm:bulletEnabled val="1"/>
        </dgm:presLayoutVars>
      </dgm:prSet>
      <dgm:spPr/>
    </dgm:pt>
    <dgm:pt modelId="{A378436B-A609-4A30-88A1-76F0789DCDC1}" type="pres">
      <dgm:prSet presAssocID="{1D7BD227-CB2F-4745-AE23-449609A3D47E}" presName="spaceBetweenRectangles" presStyleCnt="0"/>
      <dgm:spPr/>
    </dgm:pt>
    <dgm:pt modelId="{AC882981-8AF6-465A-88A2-35345AF3120F}" type="pres">
      <dgm:prSet presAssocID="{EF4400D5-AD99-4046-939B-B48B3B81F058}" presName="parentLin" presStyleCnt="0"/>
      <dgm:spPr/>
    </dgm:pt>
    <dgm:pt modelId="{02B2470E-85CC-4E18-A0E8-E8B2CDA49571}" type="pres">
      <dgm:prSet presAssocID="{EF4400D5-AD99-4046-939B-B48B3B81F05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1A720F6F-BDCB-4CD6-9622-9C0CD11B8931}" type="pres">
      <dgm:prSet presAssocID="{EF4400D5-AD99-4046-939B-B48B3B81F058}" presName="parentText" presStyleLbl="node1" presStyleIdx="2" presStyleCnt="5" custScaleX="1254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A4C0A-AC4E-4422-BA9B-3A1377ADEC83}" type="pres">
      <dgm:prSet presAssocID="{EF4400D5-AD99-4046-939B-B48B3B81F058}" presName="negativeSpace" presStyleCnt="0"/>
      <dgm:spPr/>
    </dgm:pt>
    <dgm:pt modelId="{15552419-2A94-44E2-9D7E-BE04FA2B920B}" type="pres">
      <dgm:prSet presAssocID="{EF4400D5-AD99-4046-939B-B48B3B81F058}" presName="childText" presStyleLbl="conFgAcc1" presStyleIdx="2" presStyleCnt="5">
        <dgm:presLayoutVars>
          <dgm:bulletEnabled val="1"/>
        </dgm:presLayoutVars>
      </dgm:prSet>
      <dgm:spPr/>
    </dgm:pt>
    <dgm:pt modelId="{A8507525-B7FE-472B-AC26-E9FCF8856577}" type="pres">
      <dgm:prSet presAssocID="{6E0E0669-8BC7-43AF-BD0D-BC4A035D8663}" presName="spaceBetweenRectangles" presStyleCnt="0"/>
      <dgm:spPr/>
    </dgm:pt>
    <dgm:pt modelId="{BE525203-CD67-4FF0-880C-BF975B1E2646}" type="pres">
      <dgm:prSet presAssocID="{039E41A3-F274-45F1-B446-73EE6CA0E03A}" presName="parentLin" presStyleCnt="0"/>
      <dgm:spPr/>
    </dgm:pt>
    <dgm:pt modelId="{FE45ACCE-92DB-4844-8C2D-B180D3B1A54D}" type="pres">
      <dgm:prSet presAssocID="{039E41A3-F274-45F1-B446-73EE6CA0E03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017653F-80DD-438F-BCEB-6AC0207C798E}" type="pres">
      <dgm:prSet presAssocID="{039E41A3-F274-45F1-B446-73EE6CA0E03A}" presName="parentText" presStyleLbl="node1" presStyleIdx="3" presStyleCnt="5" custScaleX="1269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0AA9E-8604-4EF0-9C18-364B5AE616F2}" type="pres">
      <dgm:prSet presAssocID="{039E41A3-F274-45F1-B446-73EE6CA0E03A}" presName="negativeSpace" presStyleCnt="0"/>
      <dgm:spPr/>
    </dgm:pt>
    <dgm:pt modelId="{4C7F0E3D-853D-4142-A7A6-A72E03EBA4C9}" type="pres">
      <dgm:prSet presAssocID="{039E41A3-F274-45F1-B446-73EE6CA0E03A}" presName="childText" presStyleLbl="conFgAcc1" presStyleIdx="3" presStyleCnt="5">
        <dgm:presLayoutVars>
          <dgm:bulletEnabled val="1"/>
        </dgm:presLayoutVars>
      </dgm:prSet>
      <dgm:spPr/>
    </dgm:pt>
    <dgm:pt modelId="{ABEB4EEC-B42D-49B7-9985-FBEC35F4C3FB}" type="pres">
      <dgm:prSet presAssocID="{3AA04933-BBBF-401B-BC73-40492348A79C}" presName="spaceBetweenRectangles" presStyleCnt="0"/>
      <dgm:spPr/>
    </dgm:pt>
    <dgm:pt modelId="{912BB30E-AFDF-4A3D-AEC1-DDB14EDBA52F}" type="pres">
      <dgm:prSet presAssocID="{1525E6F1-8D77-476F-A7A2-8FF40FE13773}" presName="parentLin" presStyleCnt="0"/>
      <dgm:spPr/>
    </dgm:pt>
    <dgm:pt modelId="{AFB920FE-3035-4488-B4F9-C838DEAED44A}" type="pres">
      <dgm:prSet presAssocID="{1525E6F1-8D77-476F-A7A2-8FF40FE1377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8020D2D-77C6-4285-BB61-6B51EED6786C}" type="pres">
      <dgm:prSet presAssocID="{1525E6F1-8D77-476F-A7A2-8FF40FE13773}" presName="parentText" presStyleLbl="node1" presStyleIdx="4" presStyleCnt="5" custScaleX="1263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90121-9F5B-4251-B740-A896FE28F6BA}" type="pres">
      <dgm:prSet presAssocID="{1525E6F1-8D77-476F-A7A2-8FF40FE13773}" presName="negativeSpace" presStyleCnt="0"/>
      <dgm:spPr/>
    </dgm:pt>
    <dgm:pt modelId="{064B9905-47D3-4678-B53D-0B40916F692C}" type="pres">
      <dgm:prSet presAssocID="{1525E6F1-8D77-476F-A7A2-8FF40FE1377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D833C34-17C7-45D4-869A-5C87678CFB29}" type="presOf" srcId="{9461003B-2EEC-4CBF-9D11-576AB8964B3F}" destId="{D443780C-7C20-4CCC-960E-C231B9541260}" srcOrd="0" destOrd="0" presId="urn:microsoft.com/office/officeart/2005/8/layout/list1"/>
    <dgm:cxn modelId="{609B9584-1553-49EA-976A-B45EB94022E0}" srcId="{EC8AE4BF-45D0-41BC-8941-48F326B05CF0}" destId="{039E41A3-F274-45F1-B446-73EE6CA0E03A}" srcOrd="3" destOrd="0" parTransId="{544E04E1-A512-4BAC-A335-7D68C9BB2E56}" sibTransId="{3AA04933-BBBF-401B-BC73-40492348A79C}"/>
    <dgm:cxn modelId="{CC756563-C353-42BF-A8C7-6CC46E2ACBBC}" type="presOf" srcId="{3B225D53-3CCC-4119-8ECA-E7399A769124}" destId="{704AC2AC-A3FE-4F8B-81D3-9707589E686A}" srcOrd="1" destOrd="0" presId="urn:microsoft.com/office/officeart/2005/8/layout/list1"/>
    <dgm:cxn modelId="{5EE77E1A-7FC7-4103-A048-528205F3F22C}" type="presOf" srcId="{EF4400D5-AD99-4046-939B-B48B3B81F058}" destId="{02B2470E-85CC-4E18-A0E8-E8B2CDA49571}" srcOrd="0" destOrd="0" presId="urn:microsoft.com/office/officeart/2005/8/layout/list1"/>
    <dgm:cxn modelId="{1DB7DBE4-65EE-41D2-ADDE-DFCC411ADB38}" type="presOf" srcId="{1525E6F1-8D77-476F-A7A2-8FF40FE13773}" destId="{B8020D2D-77C6-4285-BB61-6B51EED6786C}" srcOrd="1" destOrd="0" presId="urn:microsoft.com/office/officeart/2005/8/layout/list1"/>
    <dgm:cxn modelId="{9C3B12AE-DE0A-4CB2-ADF1-F8218BE0C68F}" type="presOf" srcId="{1525E6F1-8D77-476F-A7A2-8FF40FE13773}" destId="{AFB920FE-3035-4488-B4F9-C838DEAED44A}" srcOrd="0" destOrd="0" presId="urn:microsoft.com/office/officeart/2005/8/layout/list1"/>
    <dgm:cxn modelId="{E748A9E4-1D1A-47F5-9902-436D58B4EE31}" type="presOf" srcId="{9461003B-2EEC-4CBF-9D11-576AB8964B3F}" destId="{F2144112-171E-4546-B56D-134C65029BC6}" srcOrd="1" destOrd="0" presId="urn:microsoft.com/office/officeart/2005/8/layout/list1"/>
    <dgm:cxn modelId="{63ECCCD4-B5D7-4A7A-B41B-6557A1CBC7A8}" type="presOf" srcId="{EC8AE4BF-45D0-41BC-8941-48F326B05CF0}" destId="{5B270A90-B40F-4E5F-A767-4A0308D7CF81}" srcOrd="0" destOrd="0" presId="urn:microsoft.com/office/officeart/2005/8/layout/list1"/>
    <dgm:cxn modelId="{4C8EE3CB-BF4F-4A1A-AF49-9307EC1714D7}" srcId="{EC8AE4BF-45D0-41BC-8941-48F326B05CF0}" destId="{3B225D53-3CCC-4119-8ECA-E7399A769124}" srcOrd="1" destOrd="0" parTransId="{DE4EDEE7-005D-4DBC-ADB9-0545AFA4F269}" sibTransId="{1D7BD227-CB2F-4745-AE23-449609A3D47E}"/>
    <dgm:cxn modelId="{2E50E8DA-1EAD-4C38-B4FC-7A6A6F85B1B6}" srcId="{EC8AE4BF-45D0-41BC-8941-48F326B05CF0}" destId="{1525E6F1-8D77-476F-A7A2-8FF40FE13773}" srcOrd="4" destOrd="0" parTransId="{DFFBD4DD-6708-45E9-B01C-E8E945E083E2}" sibTransId="{7479F75F-146A-4669-89FE-D442183D53CB}"/>
    <dgm:cxn modelId="{6C98C454-3CD6-494B-95C0-4C0DF44A98AF}" type="presOf" srcId="{EF4400D5-AD99-4046-939B-B48B3B81F058}" destId="{1A720F6F-BDCB-4CD6-9622-9C0CD11B8931}" srcOrd="1" destOrd="0" presId="urn:microsoft.com/office/officeart/2005/8/layout/list1"/>
    <dgm:cxn modelId="{2CA5D220-D55B-48EA-A5FC-2C373D63C8E5}" type="presOf" srcId="{039E41A3-F274-45F1-B446-73EE6CA0E03A}" destId="{FE45ACCE-92DB-4844-8C2D-B180D3B1A54D}" srcOrd="0" destOrd="0" presId="urn:microsoft.com/office/officeart/2005/8/layout/list1"/>
    <dgm:cxn modelId="{8DBDA3C4-843B-499D-A920-3F4C52492D1C}" type="presOf" srcId="{039E41A3-F274-45F1-B446-73EE6CA0E03A}" destId="{9017653F-80DD-438F-BCEB-6AC0207C798E}" srcOrd="1" destOrd="0" presId="urn:microsoft.com/office/officeart/2005/8/layout/list1"/>
    <dgm:cxn modelId="{26DAA8C0-386B-4C1D-8530-A53315B5FC8C}" type="presOf" srcId="{3B225D53-3CCC-4119-8ECA-E7399A769124}" destId="{202DE883-CF1E-4EAC-87FB-4BEE145F7508}" srcOrd="0" destOrd="0" presId="urn:microsoft.com/office/officeart/2005/8/layout/list1"/>
    <dgm:cxn modelId="{2742EFA8-2D19-4495-9FFF-2C828846E5B1}" srcId="{EC8AE4BF-45D0-41BC-8941-48F326B05CF0}" destId="{9461003B-2EEC-4CBF-9D11-576AB8964B3F}" srcOrd="0" destOrd="0" parTransId="{A6F90C55-34D2-44D6-9E60-EE74E3C6A35E}" sibTransId="{DA02C407-CC5B-4440-9D44-92F1749AAEE6}"/>
    <dgm:cxn modelId="{0B0D2C39-F25F-43B8-AD3C-6E64B9312C59}" srcId="{EC8AE4BF-45D0-41BC-8941-48F326B05CF0}" destId="{EF4400D5-AD99-4046-939B-B48B3B81F058}" srcOrd="2" destOrd="0" parTransId="{AE0F4C11-69D4-4F06-B8FD-DF59CB72B4C2}" sibTransId="{6E0E0669-8BC7-43AF-BD0D-BC4A035D8663}"/>
    <dgm:cxn modelId="{F9675029-8815-43E0-980C-AF36E95488E9}" type="presParOf" srcId="{5B270A90-B40F-4E5F-A767-4A0308D7CF81}" destId="{B07965BC-EAB8-4C5E-8C48-3562EB6F35AA}" srcOrd="0" destOrd="0" presId="urn:microsoft.com/office/officeart/2005/8/layout/list1"/>
    <dgm:cxn modelId="{697BD060-15EC-4B2B-A828-7FBB1EB10019}" type="presParOf" srcId="{B07965BC-EAB8-4C5E-8C48-3562EB6F35AA}" destId="{D443780C-7C20-4CCC-960E-C231B9541260}" srcOrd="0" destOrd="0" presId="urn:microsoft.com/office/officeart/2005/8/layout/list1"/>
    <dgm:cxn modelId="{54869553-CCF0-4457-8659-BDAD0006232C}" type="presParOf" srcId="{B07965BC-EAB8-4C5E-8C48-3562EB6F35AA}" destId="{F2144112-171E-4546-B56D-134C65029BC6}" srcOrd="1" destOrd="0" presId="urn:microsoft.com/office/officeart/2005/8/layout/list1"/>
    <dgm:cxn modelId="{42927754-0D63-4DE0-823D-B2942E6A4F6B}" type="presParOf" srcId="{5B270A90-B40F-4E5F-A767-4A0308D7CF81}" destId="{E3473D01-F834-4FBD-BE20-AC919A29D256}" srcOrd="1" destOrd="0" presId="urn:microsoft.com/office/officeart/2005/8/layout/list1"/>
    <dgm:cxn modelId="{EB9C9682-4246-4887-9FBB-C097E0FA9097}" type="presParOf" srcId="{5B270A90-B40F-4E5F-A767-4A0308D7CF81}" destId="{E345BF5D-C6F1-4975-80D0-B1D132A64C54}" srcOrd="2" destOrd="0" presId="urn:microsoft.com/office/officeart/2005/8/layout/list1"/>
    <dgm:cxn modelId="{FFF65922-2E39-4BC8-B3AF-7EFCCDDB1B85}" type="presParOf" srcId="{5B270A90-B40F-4E5F-A767-4A0308D7CF81}" destId="{9D985AAC-2D44-4D9B-8113-72465A9A1665}" srcOrd="3" destOrd="0" presId="urn:microsoft.com/office/officeart/2005/8/layout/list1"/>
    <dgm:cxn modelId="{655BBD2C-1F84-41FE-884E-E03645DE4711}" type="presParOf" srcId="{5B270A90-B40F-4E5F-A767-4A0308D7CF81}" destId="{C8A8D86C-F32E-41B0-ACE0-AE881D792751}" srcOrd="4" destOrd="0" presId="urn:microsoft.com/office/officeart/2005/8/layout/list1"/>
    <dgm:cxn modelId="{565BE3A2-9855-48EF-A977-56BA2923044B}" type="presParOf" srcId="{C8A8D86C-F32E-41B0-ACE0-AE881D792751}" destId="{202DE883-CF1E-4EAC-87FB-4BEE145F7508}" srcOrd="0" destOrd="0" presId="urn:microsoft.com/office/officeart/2005/8/layout/list1"/>
    <dgm:cxn modelId="{3CE25293-AEA3-48B1-8CCF-B7A488D10C2E}" type="presParOf" srcId="{C8A8D86C-F32E-41B0-ACE0-AE881D792751}" destId="{704AC2AC-A3FE-4F8B-81D3-9707589E686A}" srcOrd="1" destOrd="0" presId="urn:microsoft.com/office/officeart/2005/8/layout/list1"/>
    <dgm:cxn modelId="{CE3EE83C-B3BA-4486-90DE-B6BEB8F71970}" type="presParOf" srcId="{5B270A90-B40F-4E5F-A767-4A0308D7CF81}" destId="{0FED33B6-CB78-4003-90AE-D50D8E1A54F1}" srcOrd="5" destOrd="0" presId="urn:microsoft.com/office/officeart/2005/8/layout/list1"/>
    <dgm:cxn modelId="{E816C5E3-FDED-4EAE-B149-0936452D365D}" type="presParOf" srcId="{5B270A90-B40F-4E5F-A767-4A0308D7CF81}" destId="{8D4533A0-0CF2-4F79-987C-4815315D43CD}" srcOrd="6" destOrd="0" presId="urn:microsoft.com/office/officeart/2005/8/layout/list1"/>
    <dgm:cxn modelId="{9E399E08-2978-4E2C-BB50-6E358FB8D796}" type="presParOf" srcId="{5B270A90-B40F-4E5F-A767-4A0308D7CF81}" destId="{A378436B-A609-4A30-88A1-76F0789DCDC1}" srcOrd="7" destOrd="0" presId="urn:microsoft.com/office/officeart/2005/8/layout/list1"/>
    <dgm:cxn modelId="{F25749AF-B4B3-4DF5-A48E-B62AE56E1B05}" type="presParOf" srcId="{5B270A90-B40F-4E5F-A767-4A0308D7CF81}" destId="{AC882981-8AF6-465A-88A2-35345AF3120F}" srcOrd="8" destOrd="0" presId="urn:microsoft.com/office/officeart/2005/8/layout/list1"/>
    <dgm:cxn modelId="{2495BE52-6DD6-464D-8CDB-BDF5E2A3749A}" type="presParOf" srcId="{AC882981-8AF6-465A-88A2-35345AF3120F}" destId="{02B2470E-85CC-4E18-A0E8-E8B2CDA49571}" srcOrd="0" destOrd="0" presId="urn:microsoft.com/office/officeart/2005/8/layout/list1"/>
    <dgm:cxn modelId="{C31FBD8C-331F-44BF-ABAE-3C4BFE108030}" type="presParOf" srcId="{AC882981-8AF6-465A-88A2-35345AF3120F}" destId="{1A720F6F-BDCB-4CD6-9622-9C0CD11B8931}" srcOrd="1" destOrd="0" presId="urn:microsoft.com/office/officeart/2005/8/layout/list1"/>
    <dgm:cxn modelId="{58F4705F-FEA4-4438-8446-1652B53B3197}" type="presParOf" srcId="{5B270A90-B40F-4E5F-A767-4A0308D7CF81}" destId="{4BEA4C0A-AC4E-4422-BA9B-3A1377ADEC83}" srcOrd="9" destOrd="0" presId="urn:microsoft.com/office/officeart/2005/8/layout/list1"/>
    <dgm:cxn modelId="{6A315E84-D6AE-4C40-97EB-7D5FF79945B9}" type="presParOf" srcId="{5B270A90-B40F-4E5F-A767-4A0308D7CF81}" destId="{15552419-2A94-44E2-9D7E-BE04FA2B920B}" srcOrd="10" destOrd="0" presId="urn:microsoft.com/office/officeart/2005/8/layout/list1"/>
    <dgm:cxn modelId="{C127CCEE-585E-4348-9F94-3DF3340F9403}" type="presParOf" srcId="{5B270A90-B40F-4E5F-A767-4A0308D7CF81}" destId="{A8507525-B7FE-472B-AC26-E9FCF8856577}" srcOrd="11" destOrd="0" presId="urn:microsoft.com/office/officeart/2005/8/layout/list1"/>
    <dgm:cxn modelId="{94BB15C2-8611-476D-9A71-0E84D2ED30DD}" type="presParOf" srcId="{5B270A90-B40F-4E5F-A767-4A0308D7CF81}" destId="{BE525203-CD67-4FF0-880C-BF975B1E2646}" srcOrd="12" destOrd="0" presId="urn:microsoft.com/office/officeart/2005/8/layout/list1"/>
    <dgm:cxn modelId="{4BDCEB45-3B00-480F-B065-322837393B15}" type="presParOf" srcId="{BE525203-CD67-4FF0-880C-BF975B1E2646}" destId="{FE45ACCE-92DB-4844-8C2D-B180D3B1A54D}" srcOrd="0" destOrd="0" presId="urn:microsoft.com/office/officeart/2005/8/layout/list1"/>
    <dgm:cxn modelId="{4C5856B6-2BED-4CAE-9C2D-08F6AB38CB12}" type="presParOf" srcId="{BE525203-CD67-4FF0-880C-BF975B1E2646}" destId="{9017653F-80DD-438F-BCEB-6AC0207C798E}" srcOrd="1" destOrd="0" presId="urn:microsoft.com/office/officeart/2005/8/layout/list1"/>
    <dgm:cxn modelId="{3E3D61E7-D3CC-4DB2-B5E3-46CAC090F2EB}" type="presParOf" srcId="{5B270A90-B40F-4E5F-A767-4A0308D7CF81}" destId="{E860AA9E-8604-4EF0-9C18-364B5AE616F2}" srcOrd="13" destOrd="0" presId="urn:microsoft.com/office/officeart/2005/8/layout/list1"/>
    <dgm:cxn modelId="{EA1DEFF2-730E-4985-A7B2-01B7059F5312}" type="presParOf" srcId="{5B270A90-B40F-4E5F-A767-4A0308D7CF81}" destId="{4C7F0E3D-853D-4142-A7A6-A72E03EBA4C9}" srcOrd="14" destOrd="0" presId="urn:microsoft.com/office/officeart/2005/8/layout/list1"/>
    <dgm:cxn modelId="{552F3934-4810-4BB7-8516-04DA36DCCD45}" type="presParOf" srcId="{5B270A90-B40F-4E5F-A767-4A0308D7CF81}" destId="{ABEB4EEC-B42D-49B7-9985-FBEC35F4C3FB}" srcOrd="15" destOrd="0" presId="urn:microsoft.com/office/officeart/2005/8/layout/list1"/>
    <dgm:cxn modelId="{0F3231B8-F422-48BE-9CF4-26C8D56B388D}" type="presParOf" srcId="{5B270A90-B40F-4E5F-A767-4A0308D7CF81}" destId="{912BB30E-AFDF-4A3D-AEC1-DDB14EDBA52F}" srcOrd="16" destOrd="0" presId="urn:microsoft.com/office/officeart/2005/8/layout/list1"/>
    <dgm:cxn modelId="{854AEBF9-228F-4D12-AFFA-4D3E4859ADA8}" type="presParOf" srcId="{912BB30E-AFDF-4A3D-AEC1-DDB14EDBA52F}" destId="{AFB920FE-3035-4488-B4F9-C838DEAED44A}" srcOrd="0" destOrd="0" presId="urn:microsoft.com/office/officeart/2005/8/layout/list1"/>
    <dgm:cxn modelId="{AFEF702B-8F1E-4D7D-ABE6-95CAB268AAED}" type="presParOf" srcId="{912BB30E-AFDF-4A3D-AEC1-DDB14EDBA52F}" destId="{B8020D2D-77C6-4285-BB61-6B51EED6786C}" srcOrd="1" destOrd="0" presId="urn:microsoft.com/office/officeart/2005/8/layout/list1"/>
    <dgm:cxn modelId="{306FACCA-C7B3-41B1-AEAC-9B234382F756}" type="presParOf" srcId="{5B270A90-B40F-4E5F-A767-4A0308D7CF81}" destId="{E8E90121-9F5B-4251-B740-A896FE28F6BA}" srcOrd="17" destOrd="0" presId="urn:microsoft.com/office/officeart/2005/8/layout/list1"/>
    <dgm:cxn modelId="{1CA195ED-677F-4259-908A-653AB4773888}" type="presParOf" srcId="{5B270A90-B40F-4E5F-A767-4A0308D7CF81}" destId="{064B9905-47D3-4678-B53D-0B40916F692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259BE8-63D2-4A5A-B7C4-DD25008D4FFF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A0DE1AD-4D79-47D1-916E-64E9A709FA2A}">
      <dgm:prSet phldrT="[Текст]"/>
      <dgm:spPr/>
      <dgm:t>
        <a:bodyPr/>
        <a:lstStyle/>
        <a:p>
          <a:r>
            <a:rPr lang="ru-RU" dirty="0" smtClean="0"/>
            <a:t>1этап</a:t>
          </a:r>
          <a:endParaRPr lang="ru-RU" dirty="0"/>
        </a:p>
      </dgm:t>
    </dgm:pt>
    <dgm:pt modelId="{BF4C9DC6-6BB2-4E1D-B27E-5F75CFE086A8}" type="parTrans" cxnId="{0CB88FAA-1C53-4A01-B671-39C35C4DA1A3}">
      <dgm:prSet/>
      <dgm:spPr/>
      <dgm:t>
        <a:bodyPr/>
        <a:lstStyle/>
        <a:p>
          <a:endParaRPr lang="ru-RU"/>
        </a:p>
      </dgm:t>
    </dgm:pt>
    <dgm:pt modelId="{240DF7FA-886D-411C-970A-145EA49E6168}" type="sibTrans" cxnId="{0CB88FAA-1C53-4A01-B671-39C35C4DA1A3}">
      <dgm:prSet/>
      <dgm:spPr/>
      <dgm:t>
        <a:bodyPr/>
        <a:lstStyle/>
        <a:p>
          <a:endParaRPr lang="ru-RU"/>
        </a:p>
      </dgm:t>
    </dgm:pt>
    <dgm:pt modelId="{29BB28BA-89EF-4B14-8BB8-F549E92E87BC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Рассматривание таблицы и разбор того, что на ней изображено. 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17292CD1-401D-433B-9DF2-C39F96C8A1E8}" type="parTrans" cxnId="{D4417339-B6F8-4320-89ED-B90624D51482}">
      <dgm:prSet/>
      <dgm:spPr/>
      <dgm:t>
        <a:bodyPr/>
        <a:lstStyle/>
        <a:p>
          <a:endParaRPr lang="ru-RU"/>
        </a:p>
      </dgm:t>
    </dgm:pt>
    <dgm:pt modelId="{23C38E65-1A90-410D-8019-B89F7DE7AB96}" type="sibTrans" cxnId="{D4417339-B6F8-4320-89ED-B90624D51482}">
      <dgm:prSet/>
      <dgm:spPr/>
      <dgm:t>
        <a:bodyPr/>
        <a:lstStyle/>
        <a:p>
          <a:endParaRPr lang="ru-RU"/>
        </a:p>
      </dgm:t>
    </dgm:pt>
    <dgm:pt modelId="{1979B3BC-27F7-44A7-9775-F369A017B9BE}">
      <dgm:prSet phldrT="[Текст]"/>
      <dgm:spPr/>
      <dgm:t>
        <a:bodyPr/>
        <a:lstStyle/>
        <a:p>
          <a:r>
            <a:rPr lang="ru-RU" dirty="0" smtClean="0"/>
            <a:t>2этап</a:t>
          </a:r>
          <a:endParaRPr lang="ru-RU" dirty="0"/>
        </a:p>
      </dgm:t>
    </dgm:pt>
    <dgm:pt modelId="{1BD81EB2-A6EB-4D99-BA41-58C005809BFF}" type="parTrans" cxnId="{90933C98-BACB-42FF-A17F-E484E46F0BFF}">
      <dgm:prSet/>
      <dgm:spPr/>
      <dgm:t>
        <a:bodyPr/>
        <a:lstStyle/>
        <a:p>
          <a:endParaRPr lang="ru-RU"/>
        </a:p>
      </dgm:t>
    </dgm:pt>
    <dgm:pt modelId="{6CFA0FAD-FF22-43DE-A639-3A6F87870DB3}" type="sibTrans" cxnId="{90933C98-BACB-42FF-A17F-E484E46F0BFF}">
      <dgm:prSet/>
      <dgm:spPr/>
      <dgm:t>
        <a:bodyPr/>
        <a:lstStyle/>
        <a:p>
          <a:endParaRPr lang="ru-RU"/>
        </a:p>
      </dgm:t>
    </dgm:pt>
    <dgm:pt modelId="{F258E11F-3F38-4514-B74F-6604B10F6C82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Осуществляется перекодирование информации, т.е. преобразование из абстрактных символов слов в образы. 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22D0D0E9-56DC-480A-A49A-2E35626A834D}" type="parTrans" cxnId="{02B6B5A3-41BD-496A-A58D-69B51D592276}">
      <dgm:prSet/>
      <dgm:spPr/>
      <dgm:t>
        <a:bodyPr/>
        <a:lstStyle/>
        <a:p>
          <a:endParaRPr lang="ru-RU"/>
        </a:p>
      </dgm:t>
    </dgm:pt>
    <dgm:pt modelId="{BAD56FBB-5E5F-46EE-A497-879946860071}" type="sibTrans" cxnId="{02B6B5A3-41BD-496A-A58D-69B51D592276}">
      <dgm:prSet/>
      <dgm:spPr/>
      <dgm:t>
        <a:bodyPr/>
        <a:lstStyle/>
        <a:p>
          <a:endParaRPr lang="ru-RU"/>
        </a:p>
      </dgm:t>
    </dgm:pt>
    <dgm:pt modelId="{A3396210-68D6-4773-B813-C002671A4256}">
      <dgm:prSet phldrT="[Текст]"/>
      <dgm:spPr/>
      <dgm:t>
        <a:bodyPr/>
        <a:lstStyle/>
        <a:p>
          <a:r>
            <a:rPr lang="ru-RU" dirty="0" smtClean="0"/>
            <a:t>3этап</a:t>
          </a:r>
          <a:endParaRPr lang="ru-RU" dirty="0"/>
        </a:p>
      </dgm:t>
    </dgm:pt>
    <dgm:pt modelId="{3BCB9FE1-CC1B-4848-B2EA-F2EFE4F09D2E}" type="parTrans" cxnId="{F5C927C9-BD6B-4E84-B2DE-80FB5C088ECB}">
      <dgm:prSet/>
      <dgm:spPr/>
      <dgm:t>
        <a:bodyPr/>
        <a:lstStyle/>
        <a:p>
          <a:endParaRPr lang="ru-RU"/>
        </a:p>
      </dgm:t>
    </dgm:pt>
    <dgm:pt modelId="{5771AEB5-9BD3-43D2-8737-192A30D81EE2}" type="sibTrans" cxnId="{F5C927C9-BD6B-4E84-B2DE-80FB5C088ECB}">
      <dgm:prSet/>
      <dgm:spPr/>
      <dgm:t>
        <a:bodyPr/>
        <a:lstStyle/>
        <a:p>
          <a:endParaRPr lang="ru-RU"/>
        </a:p>
      </dgm:t>
    </dgm:pt>
    <dgm:pt modelId="{807BCCB7-AB8E-475A-933A-D988CB91C7A4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После перекодирования осуществляется пересказ сказки, рассказ по заданной теме или чтение стихотворения с опорой на символы (образы), т.е. происходит отработка метода запоминания.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68AE019E-C803-4C01-9604-E6E51BF3EB18}" type="parTrans" cxnId="{775BC5B6-9C00-40C5-9F4A-FE7169D922DD}">
      <dgm:prSet/>
      <dgm:spPr/>
      <dgm:t>
        <a:bodyPr/>
        <a:lstStyle/>
        <a:p>
          <a:endParaRPr lang="ru-RU"/>
        </a:p>
      </dgm:t>
    </dgm:pt>
    <dgm:pt modelId="{782BA329-BD75-48AF-B9B0-6654EA3A45F0}" type="sibTrans" cxnId="{775BC5B6-9C00-40C5-9F4A-FE7169D922DD}">
      <dgm:prSet/>
      <dgm:spPr/>
      <dgm:t>
        <a:bodyPr/>
        <a:lstStyle/>
        <a:p>
          <a:endParaRPr lang="ru-RU"/>
        </a:p>
      </dgm:t>
    </dgm:pt>
    <dgm:pt modelId="{A524F1ED-345C-44E1-8DAB-200CC3882F65}">
      <dgm:prSet custT="1"/>
      <dgm:spPr/>
      <dgm:t>
        <a:bodyPr/>
        <a:lstStyle/>
        <a:p>
          <a:pPr algn="l"/>
          <a:endParaRPr lang="ru-RU" sz="2400" b="1" dirty="0"/>
        </a:p>
      </dgm:t>
    </dgm:pt>
    <dgm:pt modelId="{D2905930-8EBC-4733-9D55-DA952FEEB62E}" type="parTrans" cxnId="{EBD84E91-2804-4B58-AD47-CA9AF4AEF37B}">
      <dgm:prSet/>
      <dgm:spPr/>
      <dgm:t>
        <a:bodyPr/>
        <a:lstStyle/>
        <a:p>
          <a:endParaRPr lang="ru-RU"/>
        </a:p>
      </dgm:t>
    </dgm:pt>
    <dgm:pt modelId="{A996AAC7-5466-4C9C-B2B7-93FDF8F131C8}" type="sibTrans" cxnId="{EBD84E91-2804-4B58-AD47-CA9AF4AEF37B}">
      <dgm:prSet/>
      <dgm:spPr/>
      <dgm:t>
        <a:bodyPr/>
        <a:lstStyle/>
        <a:p>
          <a:endParaRPr lang="ru-RU"/>
        </a:p>
      </dgm:t>
    </dgm:pt>
    <dgm:pt modelId="{6D6D0325-E1C5-469E-8402-30E824593AD6}">
      <dgm:prSet/>
      <dgm:spPr/>
      <dgm:t>
        <a:bodyPr/>
        <a:lstStyle/>
        <a:p>
          <a:pPr algn="l"/>
          <a:endParaRPr lang="ru-RU" sz="1500" dirty="0"/>
        </a:p>
      </dgm:t>
    </dgm:pt>
    <dgm:pt modelId="{5BD80E86-AC67-420B-B07F-343F87B6C333}" type="parTrans" cxnId="{C6A9F5A9-A06F-475D-8E78-B23E7925CB84}">
      <dgm:prSet/>
      <dgm:spPr/>
      <dgm:t>
        <a:bodyPr/>
        <a:lstStyle/>
        <a:p>
          <a:endParaRPr lang="ru-RU"/>
        </a:p>
      </dgm:t>
    </dgm:pt>
    <dgm:pt modelId="{29CD6D7C-DCEA-47C1-91C6-92AFFE873E28}" type="sibTrans" cxnId="{C6A9F5A9-A06F-475D-8E78-B23E7925CB84}">
      <dgm:prSet/>
      <dgm:spPr/>
      <dgm:t>
        <a:bodyPr/>
        <a:lstStyle/>
        <a:p>
          <a:endParaRPr lang="ru-RU"/>
        </a:p>
      </dgm:t>
    </dgm:pt>
    <dgm:pt modelId="{DAA284A6-0E4D-4955-8095-DC3C8992AE9A}" type="pres">
      <dgm:prSet presAssocID="{45259BE8-63D2-4A5A-B7C4-DD25008D4F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8AC0-41C6-4123-BAE9-98746A9ECBF5}" type="pres">
      <dgm:prSet presAssocID="{4A0DE1AD-4D79-47D1-916E-64E9A709FA2A}" presName="composite" presStyleCnt="0"/>
      <dgm:spPr/>
    </dgm:pt>
    <dgm:pt modelId="{9C3C75E5-2675-454D-9E4E-081FB24F19F5}" type="pres">
      <dgm:prSet presAssocID="{4A0DE1AD-4D79-47D1-916E-64E9A709FA2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46B60-99B9-4DF7-9603-EE9AB4EAD1E4}" type="pres">
      <dgm:prSet presAssocID="{4A0DE1AD-4D79-47D1-916E-64E9A709FA2A}" presName="descendantText" presStyleLbl="alignAcc1" presStyleIdx="0" presStyleCnt="3" custLinFactNeighborX="746" custLinFactNeighborY="2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01258-8CC3-4123-B84E-563604F06ED7}" type="pres">
      <dgm:prSet presAssocID="{240DF7FA-886D-411C-970A-145EA49E6168}" presName="sp" presStyleCnt="0"/>
      <dgm:spPr/>
    </dgm:pt>
    <dgm:pt modelId="{A7D82E4D-793F-44C2-BEB4-311083C7C482}" type="pres">
      <dgm:prSet presAssocID="{1979B3BC-27F7-44A7-9775-F369A017B9BE}" presName="composite" presStyleCnt="0"/>
      <dgm:spPr/>
    </dgm:pt>
    <dgm:pt modelId="{4DE9E998-958B-49B4-835C-CD01A0127FBC}" type="pres">
      <dgm:prSet presAssocID="{1979B3BC-27F7-44A7-9775-F369A017B9B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279CC4-0362-4E1C-B201-EA4AD4D7BBF2}" type="pres">
      <dgm:prSet presAssocID="{1979B3BC-27F7-44A7-9775-F369A017B9BE}" presName="descendantText" presStyleLbl="alignAcc1" presStyleIdx="1" presStyleCnt="3" custScaleY="140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9B699-DD30-4111-9D03-F0B78999EB24}" type="pres">
      <dgm:prSet presAssocID="{6CFA0FAD-FF22-43DE-A639-3A6F87870DB3}" presName="sp" presStyleCnt="0"/>
      <dgm:spPr/>
    </dgm:pt>
    <dgm:pt modelId="{A3A1CF7E-C6F6-413E-91A9-56FF99134C24}" type="pres">
      <dgm:prSet presAssocID="{A3396210-68D6-4773-B813-C002671A4256}" presName="composite" presStyleCnt="0"/>
      <dgm:spPr/>
    </dgm:pt>
    <dgm:pt modelId="{8DBBD836-1158-4414-924F-4B3708637DA2}" type="pres">
      <dgm:prSet presAssocID="{A3396210-68D6-4773-B813-C002671A425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669F1-18C1-4DF2-9DC6-A726CBB35753}" type="pres">
      <dgm:prSet presAssocID="{A3396210-68D6-4773-B813-C002671A4256}" presName="descendantText" presStyleLbl="alignAcc1" presStyleIdx="2" presStyleCnt="3" custScaleX="99660" custScaleY="163735" custLinFactNeighborX="-690" custLinFactNeighborY="1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88FAA-1C53-4A01-B671-39C35C4DA1A3}" srcId="{45259BE8-63D2-4A5A-B7C4-DD25008D4FFF}" destId="{4A0DE1AD-4D79-47D1-916E-64E9A709FA2A}" srcOrd="0" destOrd="0" parTransId="{BF4C9DC6-6BB2-4E1D-B27E-5F75CFE086A8}" sibTransId="{240DF7FA-886D-411C-970A-145EA49E6168}"/>
    <dgm:cxn modelId="{0FB832F9-D7DC-42C7-917B-E1AA02170631}" type="presOf" srcId="{A3396210-68D6-4773-B813-C002671A4256}" destId="{8DBBD836-1158-4414-924F-4B3708637DA2}" srcOrd="0" destOrd="0" presId="urn:microsoft.com/office/officeart/2005/8/layout/chevron2"/>
    <dgm:cxn modelId="{94888092-55B4-472A-85A3-8DCFC8B4CD30}" type="presOf" srcId="{F258E11F-3F38-4514-B74F-6604B10F6C82}" destId="{8E279CC4-0362-4E1C-B201-EA4AD4D7BBF2}" srcOrd="0" destOrd="0" presId="urn:microsoft.com/office/officeart/2005/8/layout/chevron2"/>
    <dgm:cxn modelId="{775BC5B6-9C00-40C5-9F4A-FE7169D922DD}" srcId="{A3396210-68D6-4773-B813-C002671A4256}" destId="{807BCCB7-AB8E-475A-933A-D988CB91C7A4}" srcOrd="0" destOrd="0" parTransId="{68AE019E-C803-4C01-9604-E6E51BF3EB18}" sibTransId="{782BA329-BD75-48AF-B9B0-6654EA3A45F0}"/>
    <dgm:cxn modelId="{EBD84E91-2804-4B58-AD47-CA9AF4AEF37B}" srcId="{1979B3BC-27F7-44A7-9775-F369A017B9BE}" destId="{A524F1ED-345C-44E1-8DAB-200CC3882F65}" srcOrd="1" destOrd="0" parTransId="{D2905930-8EBC-4733-9D55-DA952FEEB62E}" sibTransId="{A996AAC7-5466-4C9C-B2B7-93FDF8F131C8}"/>
    <dgm:cxn modelId="{2A2BA5E6-D39B-4C68-A2CC-89F1E6D0D5CF}" type="presOf" srcId="{807BCCB7-AB8E-475A-933A-D988CB91C7A4}" destId="{13B669F1-18C1-4DF2-9DC6-A726CBB35753}" srcOrd="0" destOrd="0" presId="urn:microsoft.com/office/officeart/2005/8/layout/chevron2"/>
    <dgm:cxn modelId="{C6A9F5A9-A06F-475D-8E78-B23E7925CB84}" srcId="{A3396210-68D6-4773-B813-C002671A4256}" destId="{6D6D0325-E1C5-469E-8402-30E824593AD6}" srcOrd="1" destOrd="0" parTransId="{5BD80E86-AC67-420B-B07F-343F87B6C333}" sibTransId="{29CD6D7C-DCEA-47C1-91C6-92AFFE873E28}"/>
    <dgm:cxn modelId="{F5C927C9-BD6B-4E84-B2DE-80FB5C088ECB}" srcId="{45259BE8-63D2-4A5A-B7C4-DD25008D4FFF}" destId="{A3396210-68D6-4773-B813-C002671A4256}" srcOrd="2" destOrd="0" parTransId="{3BCB9FE1-CC1B-4848-B2EA-F2EFE4F09D2E}" sibTransId="{5771AEB5-9BD3-43D2-8737-192A30D81EE2}"/>
    <dgm:cxn modelId="{A75039D1-46BE-42A4-9749-B8E062F41E47}" type="presOf" srcId="{6D6D0325-E1C5-469E-8402-30E824593AD6}" destId="{13B669F1-18C1-4DF2-9DC6-A726CBB35753}" srcOrd="0" destOrd="1" presId="urn:microsoft.com/office/officeart/2005/8/layout/chevron2"/>
    <dgm:cxn modelId="{90933C98-BACB-42FF-A17F-E484E46F0BFF}" srcId="{45259BE8-63D2-4A5A-B7C4-DD25008D4FFF}" destId="{1979B3BC-27F7-44A7-9775-F369A017B9BE}" srcOrd="1" destOrd="0" parTransId="{1BD81EB2-A6EB-4D99-BA41-58C005809BFF}" sibTransId="{6CFA0FAD-FF22-43DE-A639-3A6F87870DB3}"/>
    <dgm:cxn modelId="{8DF7436A-8EBC-4200-928B-7D35DFE0FD2A}" type="presOf" srcId="{A524F1ED-345C-44E1-8DAB-200CC3882F65}" destId="{8E279CC4-0362-4E1C-B201-EA4AD4D7BBF2}" srcOrd="0" destOrd="1" presId="urn:microsoft.com/office/officeart/2005/8/layout/chevron2"/>
    <dgm:cxn modelId="{66670C11-A2EB-4F5C-941E-D9BF6804135E}" type="presOf" srcId="{45259BE8-63D2-4A5A-B7C4-DD25008D4FFF}" destId="{DAA284A6-0E4D-4955-8095-DC3C8992AE9A}" srcOrd="0" destOrd="0" presId="urn:microsoft.com/office/officeart/2005/8/layout/chevron2"/>
    <dgm:cxn modelId="{DD85516D-11AB-4615-8F84-B8D9033ABC4A}" type="presOf" srcId="{1979B3BC-27F7-44A7-9775-F369A017B9BE}" destId="{4DE9E998-958B-49B4-835C-CD01A0127FBC}" srcOrd="0" destOrd="0" presId="urn:microsoft.com/office/officeart/2005/8/layout/chevron2"/>
    <dgm:cxn modelId="{8C152C63-142E-4DE9-A2B4-98A437CBA49E}" type="presOf" srcId="{4A0DE1AD-4D79-47D1-916E-64E9A709FA2A}" destId="{9C3C75E5-2675-454D-9E4E-081FB24F19F5}" srcOrd="0" destOrd="0" presId="urn:microsoft.com/office/officeart/2005/8/layout/chevron2"/>
    <dgm:cxn modelId="{D4417339-B6F8-4320-89ED-B90624D51482}" srcId="{4A0DE1AD-4D79-47D1-916E-64E9A709FA2A}" destId="{29BB28BA-89EF-4B14-8BB8-F549E92E87BC}" srcOrd="0" destOrd="0" parTransId="{17292CD1-401D-433B-9DF2-C39F96C8A1E8}" sibTransId="{23C38E65-1A90-410D-8019-B89F7DE7AB96}"/>
    <dgm:cxn modelId="{2BA0E16C-22E5-4A1F-9D84-AF41A76EC639}" type="presOf" srcId="{29BB28BA-89EF-4B14-8BB8-F549E92E87BC}" destId="{FAC46B60-99B9-4DF7-9603-EE9AB4EAD1E4}" srcOrd="0" destOrd="0" presId="urn:microsoft.com/office/officeart/2005/8/layout/chevron2"/>
    <dgm:cxn modelId="{02B6B5A3-41BD-496A-A58D-69B51D592276}" srcId="{1979B3BC-27F7-44A7-9775-F369A017B9BE}" destId="{F258E11F-3F38-4514-B74F-6604B10F6C82}" srcOrd="0" destOrd="0" parTransId="{22D0D0E9-56DC-480A-A49A-2E35626A834D}" sibTransId="{BAD56FBB-5E5F-46EE-A497-879946860071}"/>
    <dgm:cxn modelId="{EC76DA26-9196-47C8-A12D-6BED3AA76231}" type="presParOf" srcId="{DAA284A6-0E4D-4955-8095-DC3C8992AE9A}" destId="{4ADD8AC0-41C6-4123-BAE9-98746A9ECBF5}" srcOrd="0" destOrd="0" presId="urn:microsoft.com/office/officeart/2005/8/layout/chevron2"/>
    <dgm:cxn modelId="{87F7E177-DBF7-4267-A309-AA8AB1B7597F}" type="presParOf" srcId="{4ADD8AC0-41C6-4123-BAE9-98746A9ECBF5}" destId="{9C3C75E5-2675-454D-9E4E-081FB24F19F5}" srcOrd="0" destOrd="0" presId="urn:microsoft.com/office/officeart/2005/8/layout/chevron2"/>
    <dgm:cxn modelId="{5248F5E8-2143-4DEA-BC69-5C9758B123B0}" type="presParOf" srcId="{4ADD8AC0-41C6-4123-BAE9-98746A9ECBF5}" destId="{FAC46B60-99B9-4DF7-9603-EE9AB4EAD1E4}" srcOrd="1" destOrd="0" presId="urn:microsoft.com/office/officeart/2005/8/layout/chevron2"/>
    <dgm:cxn modelId="{7BC9696F-802F-4771-AE11-6F3742642726}" type="presParOf" srcId="{DAA284A6-0E4D-4955-8095-DC3C8992AE9A}" destId="{84601258-8CC3-4123-B84E-563604F06ED7}" srcOrd="1" destOrd="0" presId="urn:microsoft.com/office/officeart/2005/8/layout/chevron2"/>
    <dgm:cxn modelId="{119563BE-4D8D-48B3-9998-755CD25B7AA5}" type="presParOf" srcId="{DAA284A6-0E4D-4955-8095-DC3C8992AE9A}" destId="{A7D82E4D-793F-44C2-BEB4-311083C7C482}" srcOrd="2" destOrd="0" presId="urn:microsoft.com/office/officeart/2005/8/layout/chevron2"/>
    <dgm:cxn modelId="{2493C514-B988-459E-A817-D1D7DD2A06C3}" type="presParOf" srcId="{A7D82E4D-793F-44C2-BEB4-311083C7C482}" destId="{4DE9E998-958B-49B4-835C-CD01A0127FBC}" srcOrd="0" destOrd="0" presId="urn:microsoft.com/office/officeart/2005/8/layout/chevron2"/>
    <dgm:cxn modelId="{21A70178-8C0F-4091-98C0-6EAFF452B98B}" type="presParOf" srcId="{A7D82E4D-793F-44C2-BEB4-311083C7C482}" destId="{8E279CC4-0362-4E1C-B201-EA4AD4D7BBF2}" srcOrd="1" destOrd="0" presId="urn:microsoft.com/office/officeart/2005/8/layout/chevron2"/>
    <dgm:cxn modelId="{05B09E87-A46C-41EC-9FBF-165B0F238AF2}" type="presParOf" srcId="{DAA284A6-0E4D-4955-8095-DC3C8992AE9A}" destId="{88D9B699-DD30-4111-9D03-F0B78999EB24}" srcOrd="3" destOrd="0" presId="urn:microsoft.com/office/officeart/2005/8/layout/chevron2"/>
    <dgm:cxn modelId="{B0AD6127-2785-4A8E-AA06-4376327969E2}" type="presParOf" srcId="{DAA284A6-0E4D-4955-8095-DC3C8992AE9A}" destId="{A3A1CF7E-C6F6-413E-91A9-56FF99134C24}" srcOrd="4" destOrd="0" presId="urn:microsoft.com/office/officeart/2005/8/layout/chevron2"/>
    <dgm:cxn modelId="{373FD7EF-CE62-4970-A2CB-F6AA25BF0E07}" type="presParOf" srcId="{A3A1CF7E-C6F6-413E-91A9-56FF99134C24}" destId="{8DBBD836-1158-4414-924F-4B3708637DA2}" srcOrd="0" destOrd="0" presId="urn:microsoft.com/office/officeart/2005/8/layout/chevron2"/>
    <dgm:cxn modelId="{64D28F47-8804-48F2-B32D-0094CA056A05}" type="presParOf" srcId="{A3A1CF7E-C6F6-413E-91A9-56FF99134C24}" destId="{13B669F1-18C1-4DF2-9DC6-A726CBB357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AD13D3-0F23-4C1D-A4D2-72A72D2A37B9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582EC8FB-3610-4813-B4EA-2067CAC5C9B3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</a:rPr>
            <a:t>Автор и название произведения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DA1ECF2B-5719-4BD2-B680-C00958973026}" type="parTrans" cxnId="{7BD09D1E-2418-4013-96F1-660979119D48}">
      <dgm:prSet/>
      <dgm:spPr/>
      <dgm:t>
        <a:bodyPr/>
        <a:lstStyle/>
        <a:p>
          <a:endParaRPr lang="ru-RU"/>
        </a:p>
      </dgm:t>
    </dgm:pt>
    <dgm:pt modelId="{6A22C241-1CDB-4433-A933-3D4667F0D060}" type="sibTrans" cxnId="{7BD09D1E-2418-4013-96F1-660979119D48}">
      <dgm:prSet/>
      <dgm:spPr/>
      <dgm:t>
        <a:bodyPr/>
        <a:lstStyle/>
        <a:p>
          <a:endParaRPr lang="ru-RU"/>
        </a:p>
      </dgm:t>
    </dgm:pt>
    <dgm:pt modelId="{99941448-D956-4965-9495-E0FB6DBDA2A4}">
      <dgm:prSet phldrT="[Текст]"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Пересказ произведения ребенка с опорой на схематизацию</a:t>
          </a:r>
          <a:endParaRPr lang="ru-RU" sz="2400" b="1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8CAC80D1-3370-4B9E-885A-1B54ABD97C2E}" type="parTrans" cxnId="{22FEE1CE-B9F0-4A34-9662-CA9FBD93A994}">
      <dgm:prSet/>
      <dgm:spPr/>
      <dgm:t>
        <a:bodyPr/>
        <a:lstStyle/>
        <a:p>
          <a:endParaRPr lang="ru-RU"/>
        </a:p>
      </dgm:t>
    </dgm:pt>
    <dgm:pt modelId="{A02A0ABE-E2BD-46A6-858C-F0AD999D292F}" type="sibTrans" cxnId="{22FEE1CE-B9F0-4A34-9662-CA9FBD93A994}">
      <dgm:prSet/>
      <dgm:spPr/>
      <dgm:t>
        <a:bodyPr/>
        <a:lstStyle/>
        <a:p>
          <a:endParaRPr lang="ru-RU"/>
        </a:p>
      </dgm:t>
    </dgm:pt>
    <dgm:pt modelId="{6B13B14E-170C-46AE-A041-00BADA7BCD3C}">
      <dgm:prSet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Чтение произведения взрослым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F662B-AB38-43F8-B2AC-FAA1D8B0CC54}" type="parTrans" cxnId="{93394574-DE52-4515-B9A0-0ECAB2A065F1}">
      <dgm:prSet/>
      <dgm:spPr/>
      <dgm:t>
        <a:bodyPr/>
        <a:lstStyle/>
        <a:p>
          <a:endParaRPr lang="ru-RU"/>
        </a:p>
      </dgm:t>
    </dgm:pt>
    <dgm:pt modelId="{25755036-BBEB-4C3B-B2E6-E6ABB22B4BEF}" type="sibTrans" cxnId="{93394574-DE52-4515-B9A0-0ECAB2A065F1}">
      <dgm:prSet/>
      <dgm:spPr/>
      <dgm:t>
        <a:bodyPr/>
        <a:lstStyle/>
        <a:p>
          <a:endParaRPr lang="ru-RU"/>
        </a:p>
      </dgm:t>
    </dgm:pt>
    <dgm:pt modelId="{9F6986A3-C0DB-4BF2-BC04-81B10C870BB6}">
      <dgm:prSet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Вопросы по содержанию</a:t>
          </a:r>
          <a:endParaRPr lang="ru-RU" sz="2400" b="1" dirty="0"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8011D3D7-A959-4D76-B3B0-4991DCEBBA61}" type="parTrans" cxnId="{CED8FE26-1B5A-44B5-8589-BF546C61162F}">
      <dgm:prSet/>
      <dgm:spPr/>
      <dgm:t>
        <a:bodyPr/>
        <a:lstStyle/>
        <a:p>
          <a:endParaRPr lang="ru-RU"/>
        </a:p>
      </dgm:t>
    </dgm:pt>
    <dgm:pt modelId="{EFC98634-A504-4B36-AE81-25405256135D}" type="sibTrans" cxnId="{CED8FE26-1B5A-44B5-8589-BF546C61162F}">
      <dgm:prSet/>
      <dgm:spPr/>
      <dgm:t>
        <a:bodyPr/>
        <a:lstStyle/>
        <a:p>
          <a:endParaRPr lang="ru-RU"/>
        </a:p>
      </dgm:t>
    </dgm:pt>
    <dgm:pt modelId="{F02ADFB8-A6AA-45E7-9D8D-1D21E805DDB6}">
      <dgm:prSet custT="1"/>
      <dgm:spPr/>
      <dgm:t>
        <a:bodyPr/>
        <a:lstStyle/>
        <a:p>
          <a:r>
            <a:rPr lang="ru-RU" sz="2400" b="1" dirty="0" smtClean="0">
              <a:latin typeface="Arial Narrow" panose="020B0606020202030204" pitchFamily="34" charset="0"/>
              <a:cs typeface="Arial" panose="020B0604020202020204" pitchFamily="34" charset="0"/>
            </a:rPr>
            <a:t>Повторное чтение и схематизация (мнемотаблицы/дорожка</a:t>
          </a:r>
          <a:r>
            <a:rPr lang="ru-RU" sz="2400" b="1" dirty="0" smtClean="0">
              <a:latin typeface="Arial Narrow" panose="020B0606020202030204" pitchFamily="34" charset="0"/>
            </a:rPr>
            <a:t>)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6F82FDCE-5439-45AE-ABAC-2AD2CE4E3C60}" type="parTrans" cxnId="{481925E4-A818-4A09-A8C5-A72D0BED6293}">
      <dgm:prSet/>
      <dgm:spPr/>
      <dgm:t>
        <a:bodyPr/>
        <a:lstStyle/>
        <a:p>
          <a:endParaRPr lang="ru-RU"/>
        </a:p>
      </dgm:t>
    </dgm:pt>
    <dgm:pt modelId="{02797A8E-5FB4-4D56-A308-2AF994EDD945}" type="sibTrans" cxnId="{481925E4-A818-4A09-A8C5-A72D0BED6293}">
      <dgm:prSet/>
      <dgm:spPr/>
      <dgm:t>
        <a:bodyPr/>
        <a:lstStyle/>
        <a:p>
          <a:endParaRPr lang="ru-RU"/>
        </a:p>
      </dgm:t>
    </dgm:pt>
    <dgm:pt modelId="{AF2CF61E-C747-4264-ABC6-304C38185469}" type="pres">
      <dgm:prSet presAssocID="{1AAD13D3-0F23-4C1D-A4D2-72A72D2A37B9}" presName="linearFlow" presStyleCnt="0">
        <dgm:presLayoutVars>
          <dgm:dir/>
          <dgm:resizeHandles val="exact"/>
        </dgm:presLayoutVars>
      </dgm:prSet>
      <dgm:spPr/>
    </dgm:pt>
    <dgm:pt modelId="{03C931B1-4916-445C-A32F-ADE2638DC1C5}" type="pres">
      <dgm:prSet presAssocID="{582EC8FB-3610-4813-B4EA-2067CAC5C9B3}" presName="composite" presStyleCnt="0"/>
      <dgm:spPr/>
    </dgm:pt>
    <dgm:pt modelId="{BA42B8F4-E7C5-40F2-82C1-5736B3E1ED9A}" type="pres">
      <dgm:prSet presAssocID="{582EC8FB-3610-4813-B4EA-2067CAC5C9B3}" presName="imgShp" presStyleLbl="fgImgPlace1" presStyleIdx="0" presStyleCnt="5"/>
      <dgm:spPr/>
    </dgm:pt>
    <dgm:pt modelId="{9F287BF4-7213-4C1F-B39C-5E0C9A68B471}" type="pres">
      <dgm:prSet presAssocID="{582EC8FB-3610-4813-B4EA-2067CAC5C9B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383E8-F08C-4967-B5FA-66F43323CF71}" type="pres">
      <dgm:prSet presAssocID="{6A22C241-1CDB-4433-A933-3D4667F0D060}" presName="spacing" presStyleCnt="0"/>
      <dgm:spPr/>
    </dgm:pt>
    <dgm:pt modelId="{B80A58E2-CE7E-4DE9-B1B9-392D5166CF13}" type="pres">
      <dgm:prSet presAssocID="{6B13B14E-170C-46AE-A041-00BADA7BCD3C}" presName="composite" presStyleCnt="0"/>
      <dgm:spPr/>
    </dgm:pt>
    <dgm:pt modelId="{89B191D1-325E-4479-86E8-F6E746B51FB5}" type="pres">
      <dgm:prSet presAssocID="{6B13B14E-170C-46AE-A041-00BADA7BCD3C}" presName="imgShp" presStyleLbl="fgImgPlace1" presStyleIdx="1" presStyleCnt="5"/>
      <dgm:spPr/>
    </dgm:pt>
    <dgm:pt modelId="{64C7ED7F-E831-42EA-B280-105592B8C3E6}" type="pres">
      <dgm:prSet presAssocID="{6B13B14E-170C-46AE-A041-00BADA7BCD3C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66CBE-3310-4D7A-AF0B-FACE05EC5C8A}" type="pres">
      <dgm:prSet presAssocID="{25755036-BBEB-4C3B-B2E6-E6ABB22B4BEF}" presName="spacing" presStyleCnt="0"/>
      <dgm:spPr/>
    </dgm:pt>
    <dgm:pt modelId="{0D97E2F1-8531-4CD3-8EA4-5B72DA05E26E}" type="pres">
      <dgm:prSet presAssocID="{9F6986A3-C0DB-4BF2-BC04-81B10C870BB6}" presName="composite" presStyleCnt="0"/>
      <dgm:spPr/>
    </dgm:pt>
    <dgm:pt modelId="{BA3DBD89-29E0-4D84-8CBF-07180B08AF9E}" type="pres">
      <dgm:prSet presAssocID="{9F6986A3-C0DB-4BF2-BC04-81B10C870BB6}" presName="imgShp" presStyleLbl="fgImgPlace1" presStyleIdx="2" presStyleCnt="5"/>
      <dgm:spPr/>
    </dgm:pt>
    <dgm:pt modelId="{D47B1CD4-9974-4237-BA03-D73DCA68C6DE}" type="pres">
      <dgm:prSet presAssocID="{9F6986A3-C0DB-4BF2-BC04-81B10C870BB6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D9C6-3849-46AF-911B-77D7044E9488}" type="pres">
      <dgm:prSet presAssocID="{EFC98634-A504-4B36-AE81-25405256135D}" presName="spacing" presStyleCnt="0"/>
      <dgm:spPr/>
    </dgm:pt>
    <dgm:pt modelId="{F6C35DD7-C813-4E4C-99E5-F6D4C9F026DB}" type="pres">
      <dgm:prSet presAssocID="{F02ADFB8-A6AA-45E7-9D8D-1D21E805DDB6}" presName="composite" presStyleCnt="0"/>
      <dgm:spPr/>
    </dgm:pt>
    <dgm:pt modelId="{4D12C860-9DE2-4313-A1EF-7951D095AFAC}" type="pres">
      <dgm:prSet presAssocID="{F02ADFB8-A6AA-45E7-9D8D-1D21E805DDB6}" presName="imgShp" presStyleLbl="fgImgPlace1" presStyleIdx="3" presStyleCnt="5"/>
      <dgm:spPr/>
    </dgm:pt>
    <dgm:pt modelId="{70964E03-3F5D-4854-80AF-379A3EC580F9}" type="pres">
      <dgm:prSet presAssocID="{F02ADFB8-A6AA-45E7-9D8D-1D21E805DDB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A8C74-0B67-497C-8A00-30AA8DD83F10}" type="pres">
      <dgm:prSet presAssocID="{02797A8E-5FB4-4D56-A308-2AF994EDD945}" presName="spacing" presStyleCnt="0"/>
      <dgm:spPr/>
    </dgm:pt>
    <dgm:pt modelId="{8FA35BC2-10AC-407B-A595-1D4816E97315}" type="pres">
      <dgm:prSet presAssocID="{99941448-D956-4965-9495-E0FB6DBDA2A4}" presName="composite" presStyleCnt="0"/>
      <dgm:spPr/>
    </dgm:pt>
    <dgm:pt modelId="{A7E53FEC-D59F-4C16-92E0-F36478919839}" type="pres">
      <dgm:prSet presAssocID="{99941448-D956-4965-9495-E0FB6DBDA2A4}" presName="imgShp" presStyleLbl="fgImgPlace1" presStyleIdx="4" presStyleCnt="5"/>
      <dgm:spPr/>
    </dgm:pt>
    <dgm:pt modelId="{7BECC355-3FC8-4D81-A8AB-63328C2EB681}" type="pres">
      <dgm:prSet presAssocID="{99941448-D956-4965-9495-E0FB6DBDA2A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DD7EF2-A397-41D8-BE52-E071CC84F6AD}" type="presOf" srcId="{99941448-D956-4965-9495-E0FB6DBDA2A4}" destId="{7BECC355-3FC8-4D81-A8AB-63328C2EB681}" srcOrd="0" destOrd="0" presId="urn:microsoft.com/office/officeart/2005/8/layout/vList3"/>
    <dgm:cxn modelId="{8F082C09-9730-4D2C-A754-F1778AE41A85}" type="presOf" srcId="{1AAD13D3-0F23-4C1D-A4D2-72A72D2A37B9}" destId="{AF2CF61E-C747-4264-ABC6-304C38185469}" srcOrd="0" destOrd="0" presId="urn:microsoft.com/office/officeart/2005/8/layout/vList3"/>
    <dgm:cxn modelId="{9F4C0EEE-CEFE-43FE-8225-BB04E6371D88}" type="presOf" srcId="{6B13B14E-170C-46AE-A041-00BADA7BCD3C}" destId="{64C7ED7F-E831-42EA-B280-105592B8C3E6}" srcOrd="0" destOrd="0" presId="urn:microsoft.com/office/officeart/2005/8/layout/vList3"/>
    <dgm:cxn modelId="{1024FE7C-8CA1-410A-990A-371D96F3385F}" type="presOf" srcId="{9F6986A3-C0DB-4BF2-BC04-81B10C870BB6}" destId="{D47B1CD4-9974-4237-BA03-D73DCA68C6DE}" srcOrd="0" destOrd="0" presId="urn:microsoft.com/office/officeart/2005/8/layout/vList3"/>
    <dgm:cxn modelId="{93394574-DE52-4515-B9A0-0ECAB2A065F1}" srcId="{1AAD13D3-0F23-4C1D-A4D2-72A72D2A37B9}" destId="{6B13B14E-170C-46AE-A041-00BADA7BCD3C}" srcOrd="1" destOrd="0" parTransId="{4CAF662B-AB38-43F8-B2AC-FAA1D8B0CC54}" sibTransId="{25755036-BBEB-4C3B-B2E6-E6ABB22B4BEF}"/>
    <dgm:cxn modelId="{A54B7194-336B-451F-9B20-72BBAC264F36}" type="presOf" srcId="{582EC8FB-3610-4813-B4EA-2067CAC5C9B3}" destId="{9F287BF4-7213-4C1F-B39C-5E0C9A68B471}" srcOrd="0" destOrd="0" presId="urn:microsoft.com/office/officeart/2005/8/layout/vList3"/>
    <dgm:cxn modelId="{481925E4-A818-4A09-A8C5-A72D0BED6293}" srcId="{1AAD13D3-0F23-4C1D-A4D2-72A72D2A37B9}" destId="{F02ADFB8-A6AA-45E7-9D8D-1D21E805DDB6}" srcOrd="3" destOrd="0" parTransId="{6F82FDCE-5439-45AE-ABAC-2AD2CE4E3C60}" sibTransId="{02797A8E-5FB4-4D56-A308-2AF994EDD945}"/>
    <dgm:cxn modelId="{22FEE1CE-B9F0-4A34-9662-CA9FBD93A994}" srcId="{1AAD13D3-0F23-4C1D-A4D2-72A72D2A37B9}" destId="{99941448-D956-4965-9495-E0FB6DBDA2A4}" srcOrd="4" destOrd="0" parTransId="{8CAC80D1-3370-4B9E-885A-1B54ABD97C2E}" sibTransId="{A02A0ABE-E2BD-46A6-858C-F0AD999D292F}"/>
    <dgm:cxn modelId="{0560BF72-C185-49F4-8C01-22D724AE34BD}" type="presOf" srcId="{F02ADFB8-A6AA-45E7-9D8D-1D21E805DDB6}" destId="{70964E03-3F5D-4854-80AF-379A3EC580F9}" srcOrd="0" destOrd="0" presId="urn:microsoft.com/office/officeart/2005/8/layout/vList3"/>
    <dgm:cxn modelId="{CED8FE26-1B5A-44B5-8589-BF546C61162F}" srcId="{1AAD13D3-0F23-4C1D-A4D2-72A72D2A37B9}" destId="{9F6986A3-C0DB-4BF2-BC04-81B10C870BB6}" srcOrd="2" destOrd="0" parTransId="{8011D3D7-A959-4D76-B3B0-4991DCEBBA61}" sibTransId="{EFC98634-A504-4B36-AE81-25405256135D}"/>
    <dgm:cxn modelId="{7BD09D1E-2418-4013-96F1-660979119D48}" srcId="{1AAD13D3-0F23-4C1D-A4D2-72A72D2A37B9}" destId="{582EC8FB-3610-4813-B4EA-2067CAC5C9B3}" srcOrd="0" destOrd="0" parTransId="{DA1ECF2B-5719-4BD2-B680-C00958973026}" sibTransId="{6A22C241-1CDB-4433-A933-3D4667F0D060}"/>
    <dgm:cxn modelId="{8293166C-5887-4514-B3F5-E1238ABA991D}" type="presParOf" srcId="{AF2CF61E-C747-4264-ABC6-304C38185469}" destId="{03C931B1-4916-445C-A32F-ADE2638DC1C5}" srcOrd="0" destOrd="0" presId="urn:microsoft.com/office/officeart/2005/8/layout/vList3"/>
    <dgm:cxn modelId="{655A3406-BE04-40FE-943A-E30D902BCAFD}" type="presParOf" srcId="{03C931B1-4916-445C-A32F-ADE2638DC1C5}" destId="{BA42B8F4-E7C5-40F2-82C1-5736B3E1ED9A}" srcOrd="0" destOrd="0" presId="urn:microsoft.com/office/officeart/2005/8/layout/vList3"/>
    <dgm:cxn modelId="{A3A37168-AB6D-4A7C-B1E7-00DD31BDAEA8}" type="presParOf" srcId="{03C931B1-4916-445C-A32F-ADE2638DC1C5}" destId="{9F287BF4-7213-4C1F-B39C-5E0C9A68B471}" srcOrd="1" destOrd="0" presId="urn:microsoft.com/office/officeart/2005/8/layout/vList3"/>
    <dgm:cxn modelId="{B37B6F59-EFC7-459B-9534-3C20EDF1B491}" type="presParOf" srcId="{AF2CF61E-C747-4264-ABC6-304C38185469}" destId="{C56383E8-F08C-4967-B5FA-66F43323CF71}" srcOrd="1" destOrd="0" presId="urn:microsoft.com/office/officeart/2005/8/layout/vList3"/>
    <dgm:cxn modelId="{79317F57-B59A-4AF6-9662-160FFDECACF9}" type="presParOf" srcId="{AF2CF61E-C747-4264-ABC6-304C38185469}" destId="{B80A58E2-CE7E-4DE9-B1B9-392D5166CF13}" srcOrd="2" destOrd="0" presId="urn:microsoft.com/office/officeart/2005/8/layout/vList3"/>
    <dgm:cxn modelId="{F6446938-14A5-4A96-A797-6E1E4FA1E286}" type="presParOf" srcId="{B80A58E2-CE7E-4DE9-B1B9-392D5166CF13}" destId="{89B191D1-325E-4479-86E8-F6E746B51FB5}" srcOrd="0" destOrd="0" presId="urn:microsoft.com/office/officeart/2005/8/layout/vList3"/>
    <dgm:cxn modelId="{B1926616-24A8-44C9-B5C0-668F3D113634}" type="presParOf" srcId="{B80A58E2-CE7E-4DE9-B1B9-392D5166CF13}" destId="{64C7ED7F-E831-42EA-B280-105592B8C3E6}" srcOrd="1" destOrd="0" presId="urn:microsoft.com/office/officeart/2005/8/layout/vList3"/>
    <dgm:cxn modelId="{6485CDDD-A30A-44A4-A586-32A9B72606E9}" type="presParOf" srcId="{AF2CF61E-C747-4264-ABC6-304C38185469}" destId="{99166CBE-3310-4D7A-AF0B-FACE05EC5C8A}" srcOrd="3" destOrd="0" presId="urn:microsoft.com/office/officeart/2005/8/layout/vList3"/>
    <dgm:cxn modelId="{4880F782-5075-49EF-A19B-5F14D6EB5A14}" type="presParOf" srcId="{AF2CF61E-C747-4264-ABC6-304C38185469}" destId="{0D97E2F1-8531-4CD3-8EA4-5B72DA05E26E}" srcOrd="4" destOrd="0" presId="urn:microsoft.com/office/officeart/2005/8/layout/vList3"/>
    <dgm:cxn modelId="{20A24481-0B5C-40D5-B9AF-535B8536636B}" type="presParOf" srcId="{0D97E2F1-8531-4CD3-8EA4-5B72DA05E26E}" destId="{BA3DBD89-29E0-4D84-8CBF-07180B08AF9E}" srcOrd="0" destOrd="0" presId="urn:microsoft.com/office/officeart/2005/8/layout/vList3"/>
    <dgm:cxn modelId="{B3F7A65C-858C-416F-A281-E0828623C4F1}" type="presParOf" srcId="{0D97E2F1-8531-4CD3-8EA4-5B72DA05E26E}" destId="{D47B1CD4-9974-4237-BA03-D73DCA68C6DE}" srcOrd="1" destOrd="0" presId="urn:microsoft.com/office/officeart/2005/8/layout/vList3"/>
    <dgm:cxn modelId="{CF2D7BEE-F6EC-4363-B193-B585875DF4D4}" type="presParOf" srcId="{AF2CF61E-C747-4264-ABC6-304C38185469}" destId="{A472D9C6-3849-46AF-911B-77D7044E9488}" srcOrd="5" destOrd="0" presId="urn:microsoft.com/office/officeart/2005/8/layout/vList3"/>
    <dgm:cxn modelId="{C4E72EE1-C143-45BA-8202-A03CA53CF718}" type="presParOf" srcId="{AF2CF61E-C747-4264-ABC6-304C38185469}" destId="{F6C35DD7-C813-4E4C-99E5-F6D4C9F026DB}" srcOrd="6" destOrd="0" presId="urn:microsoft.com/office/officeart/2005/8/layout/vList3"/>
    <dgm:cxn modelId="{295F8F26-4762-476A-B1EE-47AA24E597E6}" type="presParOf" srcId="{F6C35DD7-C813-4E4C-99E5-F6D4C9F026DB}" destId="{4D12C860-9DE2-4313-A1EF-7951D095AFAC}" srcOrd="0" destOrd="0" presId="urn:microsoft.com/office/officeart/2005/8/layout/vList3"/>
    <dgm:cxn modelId="{9D3242FC-2C5F-4AB4-ABB0-9D539E9EE399}" type="presParOf" srcId="{F6C35DD7-C813-4E4C-99E5-F6D4C9F026DB}" destId="{70964E03-3F5D-4854-80AF-379A3EC580F9}" srcOrd="1" destOrd="0" presId="urn:microsoft.com/office/officeart/2005/8/layout/vList3"/>
    <dgm:cxn modelId="{9F15BC0E-2037-4F71-9F58-9F35AFB3792F}" type="presParOf" srcId="{AF2CF61E-C747-4264-ABC6-304C38185469}" destId="{628A8C74-0B67-497C-8A00-30AA8DD83F10}" srcOrd="7" destOrd="0" presId="urn:microsoft.com/office/officeart/2005/8/layout/vList3"/>
    <dgm:cxn modelId="{E9DE17D6-1513-4D51-8DB6-EB3303D5ED8D}" type="presParOf" srcId="{AF2CF61E-C747-4264-ABC6-304C38185469}" destId="{8FA35BC2-10AC-407B-A595-1D4816E97315}" srcOrd="8" destOrd="0" presId="urn:microsoft.com/office/officeart/2005/8/layout/vList3"/>
    <dgm:cxn modelId="{AC11DEB6-A0C0-4E79-8852-593E1F3D53E4}" type="presParOf" srcId="{8FA35BC2-10AC-407B-A595-1D4816E97315}" destId="{A7E53FEC-D59F-4C16-92E0-F36478919839}" srcOrd="0" destOrd="0" presId="urn:microsoft.com/office/officeart/2005/8/layout/vList3"/>
    <dgm:cxn modelId="{2BC0CDCA-EAB7-4EC1-83D6-25C714CC12EC}" type="presParOf" srcId="{8FA35BC2-10AC-407B-A595-1D4816E97315}" destId="{7BECC355-3FC8-4D81-A8AB-63328C2EB6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4FD6C-43BA-476A-8996-0222331B88A3}">
      <dsp:nvSpPr>
        <dsp:cNvPr id="0" name=""/>
        <dsp:cNvSpPr/>
      </dsp:nvSpPr>
      <dsp:spPr>
        <a:xfrm>
          <a:off x="0" y="129743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ассоциативное мышление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28" y="160371"/>
        <a:ext cx="5518160" cy="566156"/>
      </dsp:txXfrm>
    </dsp:sp>
    <dsp:sp modelId="{50ADCA77-420D-4D4D-815E-5661578A7F6C}">
      <dsp:nvSpPr>
        <dsp:cNvPr id="0" name=""/>
        <dsp:cNvSpPr/>
      </dsp:nvSpPr>
      <dsp:spPr>
        <a:xfrm>
          <a:off x="0" y="832035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зрительную и слуховую память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28" y="862663"/>
        <a:ext cx="5518160" cy="566156"/>
      </dsp:txXfrm>
    </dsp:sp>
    <dsp:sp modelId="{B151899A-3A5D-4309-8898-70D49A5F7362}">
      <dsp:nvSpPr>
        <dsp:cNvPr id="0" name=""/>
        <dsp:cNvSpPr/>
      </dsp:nvSpPr>
      <dsp:spPr>
        <a:xfrm>
          <a:off x="0" y="1534328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внимание 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28" y="1564956"/>
        <a:ext cx="5518160" cy="566156"/>
      </dsp:txXfrm>
    </dsp:sp>
    <dsp:sp modelId="{F3E72FD7-531A-4939-B7F5-E632B61489B2}">
      <dsp:nvSpPr>
        <dsp:cNvPr id="0" name=""/>
        <dsp:cNvSpPr/>
      </dsp:nvSpPr>
      <dsp:spPr>
        <a:xfrm>
          <a:off x="0" y="2236620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воображение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28" y="2267248"/>
        <a:ext cx="5518160" cy="566156"/>
      </dsp:txXfrm>
    </dsp:sp>
    <dsp:sp modelId="{B485927A-2F65-4BC2-B939-5CB7DD0D9B4A}">
      <dsp:nvSpPr>
        <dsp:cNvPr id="0" name=""/>
        <dsp:cNvSpPr/>
      </dsp:nvSpPr>
      <dsp:spPr>
        <a:xfrm>
          <a:off x="0" y="2938913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-5882677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7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7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связную речь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28" y="2969541"/>
        <a:ext cx="5518160" cy="566156"/>
      </dsp:txXfrm>
    </dsp:sp>
    <dsp:sp modelId="{B0EF4941-DB21-49D9-A5A4-989453B8477B}">
      <dsp:nvSpPr>
        <dsp:cNvPr id="0" name=""/>
        <dsp:cNvSpPr/>
      </dsp:nvSpPr>
      <dsp:spPr>
        <a:xfrm>
          <a:off x="0" y="3641205"/>
          <a:ext cx="5579416" cy="627412"/>
        </a:xfrm>
        <a:prstGeom prst="round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мелкую моторику рук</a:t>
          </a:r>
          <a:endParaRPr lang="ru-RU" sz="2600" b="1" kern="1200" dirty="0"/>
        </a:p>
      </dsp:txBody>
      <dsp:txXfrm>
        <a:off x="30628" y="3671833"/>
        <a:ext cx="5518160" cy="566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BF5D-C6F1-4975-80D0-B1D132A64C54}">
      <dsp:nvSpPr>
        <dsp:cNvPr id="0" name=""/>
        <dsp:cNvSpPr/>
      </dsp:nvSpPr>
      <dsp:spPr>
        <a:xfrm>
          <a:off x="0" y="388066"/>
          <a:ext cx="76886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44112-171E-4546-B56D-134C65029BC6}">
      <dsp:nvSpPr>
        <dsp:cNvPr id="0" name=""/>
        <dsp:cNvSpPr/>
      </dsp:nvSpPr>
      <dsp:spPr>
        <a:xfrm>
          <a:off x="370041" y="34211"/>
          <a:ext cx="5382080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430" tIns="0" rIns="203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заучивании стихов</a:t>
          </a:r>
          <a:endParaRPr lang="ru-R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980" y="60150"/>
        <a:ext cx="5330202" cy="479482"/>
      </dsp:txXfrm>
    </dsp:sp>
    <dsp:sp modelId="{8D4533A0-0CF2-4F79-987C-4815315D43CD}">
      <dsp:nvSpPr>
        <dsp:cNvPr id="0" name=""/>
        <dsp:cNvSpPr/>
      </dsp:nvSpPr>
      <dsp:spPr>
        <a:xfrm>
          <a:off x="0" y="1130861"/>
          <a:ext cx="76886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AC2AC-A3FE-4F8B-81D3-9707589E686A}">
      <dsp:nvSpPr>
        <dsp:cNvPr id="0" name=""/>
        <dsp:cNvSpPr/>
      </dsp:nvSpPr>
      <dsp:spPr>
        <a:xfrm>
          <a:off x="384434" y="865181"/>
          <a:ext cx="5382080" cy="53136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430" tIns="0" rIns="203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обогащении словарного запаса</a:t>
          </a:r>
          <a:endParaRPr lang="ru-RU" sz="2000" b="1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373" y="891120"/>
        <a:ext cx="5330202" cy="479482"/>
      </dsp:txXfrm>
    </dsp:sp>
    <dsp:sp modelId="{15552419-2A94-44E2-9D7E-BE04FA2B920B}">
      <dsp:nvSpPr>
        <dsp:cNvPr id="0" name=""/>
        <dsp:cNvSpPr/>
      </dsp:nvSpPr>
      <dsp:spPr>
        <a:xfrm>
          <a:off x="0" y="1947341"/>
          <a:ext cx="76886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20F6F-BDCB-4CD6-9622-9C0CD11B8931}">
      <dsp:nvSpPr>
        <dsp:cNvPr id="0" name=""/>
        <dsp:cNvSpPr/>
      </dsp:nvSpPr>
      <dsp:spPr>
        <a:xfrm>
          <a:off x="384434" y="1681661"/>
          <a:ext cx="6753758" cy="531360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430" tIns="0" rIns="203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пересказах художественной литературы</a:t>
          </a:r>
          <a:endParaRPr lang="ru-RU" sz="2000" b="1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373" y="1707600"/>
        <a:ext cx="6701880" cy="479482"/>
      </dsp:txXfrm>
    </dsp:sp>
    <dsp:sp modelId="{4C7F0E3D-853D-4142-A7A6-A72E03EBA4C9}">
      <dsp:nvSpPr>
        <dsp:cNvPr id="0" name=""/>
        <dsp:cNvSpPr/>
      </dsp:nvSpPr>
      <dsp:spPr>
        <a:xfrm>
          <a:off x="0" y="2763821"/>
          <a:ext cx="76886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7653F-80DD-438F-BCEB-6AC0207C798E}">
      <dsp:nvSpPr>
        <dsp:cNvPr id="0" name=""/>
        <dsp:cNvSpPr/>
      </dsp:nvSpPr>
      <dsp:spPr>
        <a:xfrm>
          <a:off x="384434" y="2498141"/>
          <a:ext cx="6830990" cy="53136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430" tIns="0" rIns="203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обучении составлению рассказов</a:t>
          </a:r>
          <a:endParaRPr lang="ru-RU" sz="2000" b="1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373" y="2524080"/>
        <a:ext cx="6779112" cy="479482"/>
      </dsp:txXfrm>
    </dsp:sp>
    <dsp:sp modelId="{064B9905-47D3-4678-B53D-0B40916F692C}">
      <dsp:nvSpPr>
        <dsp:cNvPr id="0" name=""/>
        <dsp:cNvSpPr/>
      </dsp:nvSpPr>
      <dsp:spPr>
        <a:xfrm>
          <a:off x="0" y="3580301"/>
          <a:ext cx="768868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20D2D-77C6-4285-BB61-6B51EED6786C}">
      <dsp:nvSpPr>
        <dsp:cNvPr id="0" name=""/>
        <dsp:cNvSpPr/>
      </dsp:nvSpPr>
      <dsp:spPr>
        <a:xfrm>
          <a:off x="384434" y="3314621"/>
          <a:ext cx="6798752" cy="531360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430" tIns="0" rIns="203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при отгадывании и загадывании загадок</a:t>
          </a:r>
          <a:endParaRPr lang="ru-R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373" y="3340560"/>
        <a:ext cx="6746874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C75E5-2675-454D-9E4E-081FB24F19F5}">
      <dsp:nvSpPr>
        <dsp:cNvPr id="0" name=""/>
        <dsp:cNvSpPr/>
      </dsp:nvSpPr>
      <dsp:spPr>
        <a:xfrm rot="5400000">
          <a:off x="-214231" y="217042"/>
          <a:ext cx="1428209" cy="99974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1этап</a:t>
          </a:r>
          <a:endParaRPr lang="ru-RU" sz="2800" kern="1200" dirty="0"/>
        </a:p>
      </dsp:txBody>
      <dsp:txXfrm rot="-5400000">
        <a:off x="1" y="502683"/>
        <a:ext cx="999746" cy="428463"/>
      </dsp:txXfrm>
    </dsp:sp>
    <dsp:sp modelId="{FAC46B60-99B9-4DF7-9603-EE9AB4EAD1E4}">
      <dsp:nvSpPr>
        <dsp:cNvPr id="0" name=""/>
        <dsp:cNvSpPr/>
      </dsp:nvSpPr>
      <dsp:spPr>
        <a:xfrm rot="5400000">
          <a:off x="4279294" y="-3257167"/>
          <a:ext cx="928335" cy="74874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 Narrow" panose="020B0606020202030204" pitchFamily="34" charset="0"/>
            </a:rPr>
            <a:t>Рассматривание таблицы и разбор того, что на ней изображено. 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 rot="-5400000">
        <a:off x="999746" y="67699"/>
        <a:ext cx="7442113" cy="837699"/>
      </dsp:txXfrm>
    </dsp:sp>
    <dsp:sp modelId="{4DE9E998-958B-49B4-835C-CD01A0127FBC}">
      <dsp:nvSpPr>
        <dsp:cNvPr id="0" name=""/>
        <dsp:cNvSpPr/>
      </dsp:nvSpPr>
      <dsp:spPr>
        <a:xfrm rot="5400000">
          <a:off x="-214231" y="1661285"/>
          <a:ext cx="1428209" cy="999746"/>
        </a:xfrm>
        <a:prstGeom prst="chevron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2этап</a:t>
          </a:r>
          <a:endParaRPr lang="ru-RU" sz="2800" kern="1200" dirty="0"/>
        </a:p>
      </dsp:txBody>
      <dsp:txXfrm rot="-5400000">
        <a:off x="1" y="1946926"/>
        <a:ext cx="999746" cy="428463"/>
      </dsp:txXfrm>
    </dsp:sp>
    <dsp:sp modelId="{8E279CC4-0362-4E1C-B201-EA4AD4D7BBF2}">
      <dsp:nvSpPr>
        <dsp:cNvPr id="0" name=""/>
        <dsp:cNvSpPr/>
      </dsp:nvSpPr>
      <dsp:spPr>
        <a:xfrm rot="5400000">
          <a:off x="4090535" y="-1832493"/>
          <a:ext cx="1305852" cy="74874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 Narrow" panose="020B0606020202030204" pitchFamily="34" charset="0"/>
            </a:rPr>
            <a:t>Осуществляется перекодирование информации, т.е. преобразование из абстрактных символов слов в образы. </a:t>
          </a:r>
          <a:endParaRPr lang="ru-RU" sz="2400" b="1" kern="1200" dirty="0">
            <a:latin typeface="Arial Narrow" panose="020B0606020202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kern="1200" dirty="0"/>
        </a:p>
      </dsp:txBody>
      <dsp:txXfrm rot="-5400000">
        <a:off x="999746" y="1322042"/>
        <a:ext cx="7423685" cy="1178360"/>
      </dsp:txXfrm>
    </dsp:sp>
    <dsp:sp modelId="{8DBBD836-1158-4414-924F-4B3708637DA2}">
      <dsp:nvSpPr>
        <dsp:cNvPr id="0" name=""/>
        <dsp:cNvSpPr/>
      </dsp:nvSpPr>
      <dsp:spPr>
        <a:xfrm rot="5400000">
          <a:off x="-214231" y="3212608"/>
          <a:ext cx="1428209" cy="999746"/>
        </a:xfrm>
        <a:prstGeom prst="chevr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3этап</a:t>
          </a:r>
          <a:endParaRPr lang="ru-RU" sz="2800" kern="1200" dirty="0"/>
        </a:p>
      </dsp:txBody>
      <dsp:txXfrm rot="-5400000">
        <a:off x="1" y="3498249"/>
        <a:ext cx="999746" cy="428463"/>
      </dsp:txXfrm>
    </dsp:sp>
    <dsp:sp modelId="{13B669F1-18C1-4DF2-9DC6-A726CBB35753}">
      <dsp:nvSpPr>
        <dsp:cNvPr id="0" name=""/>
        <dsp:cNvSpPr/>
      </dsp:nvSpPr>
      <dsp:spPr>
        <a:xfrm rot="5400000">
          <a:off x="3931793" y="-256392"/>
          <a:ext cx="1520010" cy="74619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Arial Narrow" panose="020B0606020202030204" pitchFamily="34" charset="0"/>
            </a:rPr>
            <a:t>После перекодирования осуществляется пересказ сказки, рассказ по заданной теме или чтение стихотворения с опорой на символы (образы), т.е. происходит отработка метода запоминания.</a:t>
          </a:r>
          <a:endParaRPr lang="ru-RU" sz="2400" b="1" kern="1200" dirty="0">
            <a:latin typeface="Arial Narrow" panose="020B0606020202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960812" y="2788790"/>
        <a:ext cx="7387773" cy="1371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739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46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22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97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9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83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94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16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3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63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00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29AA-8EEF-4000-B620-23F2FC516075}" type="datetimeFigureOut">
              <a:rPr lang="ru-RU" smtClean="0"/>
              <a:t>15.01.2020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064D-B580-4864-B44C-DCCC63E7D03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80963"/>
            <a:ext cx="1188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19718" y="3734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16676" y="128789"/>
            <a:ext cx="8718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Муниципальное </a:t>
            </a:r>
            <a:r>
              <a:rPr lang="ru-RU" sz="1400" b="1" dirty="0" smtClean="0">
                <a:latin typeface="Arial Black" panose="020B0A04020102020204" pitchFamily="34" charset="0"/>
              </a:rPr>
              <a:t>бюджетное дошкольное </a:t>
            </a:r>
            <a:r>
              <a:rPr lang="ru-RU" sz="1400" b="1" dirty="0">
                <a:latin typeface="Arial Black" panose="020B0A04020102020204" pitchFamily="34" charset="0"/>
              </a:rPr>
              <a:t>образовательное учреждение</a:t>
            </a:r>
          </a:p>
          <a:p>
            <a:pPr algn="ctr"/>
            <a:r>
              <a:rPr lang="ru-RU" sz="1400" b="1" dirty="0">
                <a:latin typeface="Arial Black" panose="020B0A04020102020204" pitchFamily="34" charset="0"/>
              </a:rPr>
              <a:t>Муниципального образования «Город Архангельск»</a:t>
            </a:r>
          </a:p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«Детский </a:t>
            </a:r>
            <a:r>
              <a:rPr lang="ru-RU" sz="1400" b="1" dirty="0">
                <a:latin typeface="Arial Black" panose="020B0A04020102020204" pitchFamily="34" charset="0"/>
              </a:rPr>
              <a:t>сад № 132 «Алые паруса»</a:t>
            </a:r>
          </a:p>
          <a:p>
            <a:r>
              <a:rPr lang="ru-RU" b="1" i="1" dirty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51018" y="3384884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«Использование системы методов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немотехники в театрализованной деятельности детей дошкольного возраста»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воспитатель: Федотовская Евгения Николаевна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Последовательность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работы с мнемотаблицами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: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61987099"/>
              </p:ext>
            </p:extLst>
          </p:nvPr>
        </p:nvGraphicFramePr>
        <p:xfrm>
          <a:off x="128788" y="2312692"/>
          <a:ext cx="8487178" cy="4429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95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504" cy="6747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596" y="141666"/>
            <a:ext cx="7276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Пересказ и </a:t>
            </a:r>
            <a:r>
              <a:rPr lang="ru-RU" sz="4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мнемотехника: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3534569"/>
              </p:ext>
            </p:extLst>
          </p:nvPr>
        </p:nvGraphicFramePr>
        <p:xfrm>
          <a:off x="2988023" y="13286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19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4" y="872250"/>
            <a:ext cx="4511518" cy="253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3" y="2472837"/>
            <a:ext cx="4503314" cy="337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23" y="3572426"/>
            <a:ext cx="4164169" cy="312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6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5" y="0"/>
            <a:ext cx="122655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087" y="1046532"/>
            <a:ext cx="3962632" cy="264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8" y="3971893"/>
            <a:ext cx="3756261" cy="281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381" y="977603"/>
            <a:ext cx="3529055" cy="264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73" y="3950457"/>
            <a:ext cx="3713018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71309" y="277091"/>
            <a:ext cx="3297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4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иды театров:</a:t>
            </a:r>
            <a:endParaRPr lang="ru-RU" sz="4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" y="954805"/>
            <a:ext cx="3889421" cy="291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17" y="2642970"/>
            <a:ext cx="3479588" cy="260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40" y="3597776"/>
            <a:ext cx="3410378" cy="255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99" y="4564895"/>
            <a:ext cx="2914918" cy="218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1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067504" cy="674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31" y="398438"/>
            <a:ext cx="4673601" cy="262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06" y="412123"/>
            <a:ext cx="4624947" cy="260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97" y="3574507"/>
            <a:ext cx="3699704" cy="277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59" y="3959633"/>
            <a:ext cx="4311961" cy="198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93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6" y="2783436"/>
            <a:ext cx="2906583" cy="387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19" y="2964367"/>
            <a:ext cx="2920226" cy="389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91" y="2138573"/>
            <a:ext cx="4085397" cy="229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24" y="4384203"/>
            <a:ext cx="4123819" cy="231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62000" y="1316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1" y="1066223"/>
            <a:ext cx="5874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Театрализованные игры и инсценировки в свободной деятельности детей: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" y="0"/>
            <a:ext cx="12067504" cy="686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21" y="817378"/>
            <a:ext cx="5364766" cy="301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88" y="3495377"/>
            <a:ext cx="4284371" cy="321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55" y="4003531"/>
            <a:ext cx="3255634" cy="244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84" y="1064627"/>
            <a:ext cx="3722323" cy="209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24448" y="162778"/>
            <a:ext cx="1029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     «Праздники со сказочными персонажами»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" y="2503758"/>
            <a:ext cx="4037632" cy="302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2272145"/>
            <a:ext cx="3365119" cy="448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37" y="3429000"/>
            <a:ext cx="3997819" cy="299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71055" y="1429556"/>
            <a:ext cx="690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«Рождественские посиделки»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79" y="2875003"/>
            <a:ext cx="4983839" cy="37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9" y="1952776"/>
            <a:ext cx="3524568" cy="469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0945" y="1078740"/>
            <a:ext cx="617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библиотеке «В гостях у сказки»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9236" y="157835"/>
            <a:ext cx="922419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       </a:t>
            </a:r>
            <a:r>
              <a:rPr lang="ru-RU" sz="2800" b="1" i="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Задачи театрализованной деятельности:</a:t>
            </a:r>
          </a:p>
          <a:p>
            <a:endParaRPr lang="ru-RU" sz="2400" dirty="0" smtClean="0">
              <a:latin typeface="Arial" panose="020B0604020202020204" pitchFamily="34" charset="0"/>
            </a:endParaRP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1. Развивать внимание ребенка, учить слушать речь взрослого и понимать содержание и действовать в соответствии с ним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2. Воспитывать выдержку, развивать память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3. Развивать интонационной выразительной речи 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(эмоциональность)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4. Развивать умственную и речевую активность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5. Развивать умение с помощью взрослого инсценировать и </a:t>
            </a:r>
          </a:p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драматизировать небольшие отрывки из народных сказок.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85" y="4083959"/>
            <a:ext cx="4909150" cy="2695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60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3645" y="2413338"/>
            <a:ext cx="1022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429556"/>
            <a:ext cx="7186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2409554"/>
            <a:ext cx="3211571" cy="428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16" y="2409553"/>
            <a:ext cx="3242479" cy="432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1" y="2413337"/>
            <a:ext cx="3247839" cy="433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90681" y="1137168"/>
            <a:ext cx="5999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Поездка в Малые Корелы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«Знакомство с русским бытом»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067504" cy="674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22689"/>
            <a:ext cx="3532909" cy="264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10" y="4053943"/>
            <a:ext cx="4577963" cy="257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41" y="4100798"/>
            <a:ext cx="3737103" cy="210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70" y="992695"/>
            <a:ext cx="3691272" cy="276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47999" y="346364"/>
            <a:ext cx="658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Поездки в театры: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4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274"/>
            <a:ext cx="12192000" cy="674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83" y="1006365"/>
            <a:ext cx="5546835" cy="554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37310" y="110836"/>
            <a:ext cx="11152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Победители  окружного конкурсе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театрализованных представлений 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Сказочная страна»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79" y="2022764"/>
            <a:ext cx="2206674" cy="331957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7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2134" y="612110"/>
            <a:ext cx="9859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</a:rPr>
              <a:t> </a:t>
            </a:r>
            <a:endParaRPr lang="ru-RU" sz="28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602" y="3468893"/>
            <a:ext cx="5505165" cy="32921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19056" y="459710"/>
            <a:ext cx="83958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u="sng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К. Д. Ушинский писал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«Учите ребёнка каким-нибудь неизвестным ему пяти словам – он будет долго и напрасно мучиться, но свяжите двадцать таких слов с картинками, и он их усвоит на лету».</a:t>
            </a:r>
          </a:p>
        </p:txBody>
      </p:sp>
    </p:spTree>
    <p:extLst>
      <p:ext uri="{BB962C8B-B14F-4D97-AF65-F5344CB8AC3E}">
        <p14:creationId xmlns:p14="http://schemas.microsoft.com/office/powerpoint/2010/main" val="38495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852" y="1210614"/>
            <a:ext cx="70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Практическое задание: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37" y="2787362"/>
            <a:ext cx="8710125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450761" y="1403797"/>
            <a:ext cx="75856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817417"/>
            <a:ext cx="65947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Мнемотехника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это система методов и приёмов, обеспечивающих эффективное запоминание, сохранение и воспроизведение информации.</a:t>
            </a: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Мнемотехника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помогает развивать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98304422"/>
              </p:ext>
            </p:extLst>
          </p:nvPr>
        </p:nvGraphicFramePr>
        <p:xfrm>
          <a:off x="6493813" y="2459639"/>
          <a:ext cx="5579416" cy="4398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 flipV="1">
            <a:off x="5518598" y="2936383"/>
            <a:ext cx="933717" cy="13780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541134" y="3631782"/>
            <a:ext cx="888643" cy="656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541134" y="4314423"/>
            <a:ext cx="862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512165" y="4314423"/>
            <a:ext cx="862884" cy="656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528256" y="4320924"/>
            <a:ext cx="901521" cy="1352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518596" y="4307923"/>
            <a:ext cx="901521" cy="22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3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4"/>
            <a:ext cx="12192000" cy="68064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2621087"/>
            <a:ext cx="6096000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71987866"/>
              </p:ext>
            </p:extLst>
          </p:nvPr>
        </p:nvGraphicFramePr>
        <p:xfrm>
          <a:off x="1455313" y="2446986"/>
          <a:ext cx="7688687" cy="408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84102" y="1596981"/>
            <a:ext cx="4855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Использование мнемотехники: 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0" y="2096004"/>
            <a:ext cx="7070013" cy="4761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165" y="1431195"/>
            <a:ext cx="531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мнемотехники: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64394"/>
            <a:ext cx="11822806" cy="6819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89" y="1393655"/>
            <a:ext cx="8959068" cy="2155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6" y="3162342"/>
            <a:ext cx="9703524" cy="1112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96" y="4906048"/>
            <a:ext cx="4874095" cy="191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8523" y="762898"/>
            <a:ext cx="296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Сказка «Теремок»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0474" y="2645456"/>
            <a:ext cx="349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Сказка «Колобок»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0192" y="4264831"/>
            <a:ext cx="315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Сказка «Репка»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7307" y="0"/>
            <a:ext cx="368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Мнемодорожки: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32"/>
            <a:ext cx="12192000" cy="67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44710" y="270456"/>
            <a:ext cx="9813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Мнемотаблицы:</a:t>
            </a:r>
            <a:endParaRPr lang="ru-RU" sz="4000" b="0" i="0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78" y="1197735"/>
            <a:ext cx="3619236" cy="271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99" y="1219570"/>
            <a:ext cx="3852023" cy="273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87" y="3990841"/>
            <a:ext cx="2744810" cy="274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8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867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9" y="2618522"/>
            <a:ext cx="4124084" cy="4239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9" y="1488036"/>
            <a:ext cx="3954446" cy="413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20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4720" y="214313"/>
            <a:ext cx="8255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3093742"/>
            <a:ext cx="3488862" cy="3488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7" y="115910"/>
            <a:ext cx="5720089" cy="413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5962" y="890291"/>
            <a:ext cx="400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Сказка: «Бобовое зернышко»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2756" y="5125792"/>
            <a:ext cx="359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Сказка: «Курочка Ряба»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</TotalTime>
  <Words>371</Words>
  <Application>Microsoft Office PowerPoint</Application>
  <PresentationFormat>Произвольный</PresentationFormat>
  <Paragraphs>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Server</dc:creator>
  <cp:lastModifiedBy>Server</cp:lastModifiedBy>
  <cp:revision>113</cp:revision>
  <dcterms:created xsi:type="dcterms:W3CDTF">2018-12-08T14:13:20Z</dcterms:created>
  <dcterms:modified xsi:type="dcterms:W3CDTF">2020-01-15T16:51:47Z</dcterms:modified>
</cp:coreProperties>
</file>