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7" r:id="rId4"/>
    <p:sldId id="272" r:id="rId5"/>
    <p:sldId id="278" r:id="rId6"/>
    <p:sldId id="257" r:id="rId7"/>
    <p:sldId id="258" r:id="rId8"/>
    <p:sldId id="273" r:id="rId9"/>
    <p:sldId id="274" r:id="rId10"/>
    <p:sldId id="259" r:id="rId11"/>
    <p:sldId id="260" r:id="rId12"/>
    <p:sldId id="261" r:id="rId13"/>
    <p:sldId id="262" r:id="rId14"/>
    <p:sldId id="263" r:id="rId15"/>
    <p:sldId id="264" r:id="rId16"/>
    <p:sldId id="280" r:id="rId17"/>
    <p:sldId id="265" r:id="rId18"/>
    <p:sldId id="266" r:id="rId19"/>
    <p:sldId id="279" r:id="rId20"/>
    <p:sldId id="275" r:id="rId21"/>
    <p:sldId id="26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9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 степень</c:v>
                </c:pt>
              </c:strCache>
            </c:strRef>
          </c:tx>
          <c:spPr>
            <a:solidFill>
              <a:schemeClr val="accent1"/>
            </a:solidFill>
          </c:spPr>
          <c:cat>
            <c:strRef>
              <c:f>Лист1!$A$2:$A$4</c:f>
              <c:strCache>
                <c:ptCount val="2"/>
                <c:pt idx="0">
                  <c:v>2016 - 2017</c:v>
                </c:pt>
                <c:pt idx="1">
                  <c:v>2017-2018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55</c:v>
                </c:pt>
                <c:pt idx="1">
                  <c:v>48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степень</c:v>
                </c:pt>
              </c:strCache>
            </c:strRef>
          </c:tx>
          <c:cat>
            <c:strRef>
              <c:f>Лист1!$A$2:$A$4</c:f>
              <c:strCache>
                <c:ptCount val="2"/>
                <c:pt idx="0">
                  <c:v>2016 - 2017</c:v>
                </c:pt>
                <c:pt idx="1">
                  <c:v>2017-2018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65</c:v>
                </c:pt>
                <c:pt idx="1">
                  <c:v>35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степнь</c:v>
                </c:pt>
              </c:strCache>
            </c:strRef>
          </c:tx>
          <c:cat>
            <c:strRef>
              <c:f>Лист1!$A$2:$A$4</c:f>
              <c:strCache>
                <c:ptCount val="2"/>
                <c:pt idx="0">
                  <c:v>2016 - 2017</c:v>
                </c:pt>
                <c:pt idx="1">
                  <c:v>2017-2018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axId val="65837696"/>
        <c:axId val="65843584"/>
      </c:barChart>
      <c:catAx>
        <c:axId val="65837696"/>
        <c:scaling>
          <c:orientation val="minMax"/>
        </c:scaling>
        <c:axPos val="b"/>
        <c:majorTickMark val="none"/>
        <c:tickLblPos val="nextTo"/>
        <c:crossAx val="65843584"/>
        <c:crosses val="autoZero"/>
        <c:auto val="1"/>
        <c:lblAlgn val="ctr"/>
        <c:lblOffset val="100"/>
      </c:catAx>
      <c:valAx>
        <c:axId val="6584358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583769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2000" b="1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159FB-FC0C-4588-AD35-BA717AD6F00F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69071-5ACE-4E56-8FA5-72FE1E18F3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84F3C-33BF-4267-81C8-45D48D663328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DD6FA-3E57-407E-8ECC-60DC1752DFC8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0DBE-A2D5-4669-9BF8-1EEC2FBD4D59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4967-A1AD-446C-801E-0474933C7253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8ED2-E2A0-46C2-91CA-1C04B0D4D7D2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2ECF-A522-4E18-ABE6-0ABE6CAC97C0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D3B76-9895-4332-936D-BDF46E750BC1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D9468-02E3-4342-93E1-DC51BDD9BDBE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62F6E-AA58-49CC-9321-E322BA6F2AF0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BE51-6438-4570-AF9C-F93B7E857B46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408F-C41E-4633-B75D-B1D97E6FE96C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9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52835-551E-4DBC-8F89-7F99A18E883D}" type="datetime1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авторских дидактических пособий в период адаптации детей раннего возраста (2 – 3 года)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4509120"/>
            <a:ext cx="7056784" cy="1752600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r"/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Хахалева Ольга Анатольевна</a:t>
            </a:r>
          </a:p>
          <a:p>
            <a:pPr algn="r"/>
            <a:endParaRPr lang="ru-RU" sz="24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9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Оленегорск, 2019г.  </a:t>
            </a:r>
            <a:endParaRPr lang="ru-RU" sz="1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16632"/>
            <a:ext cx="87129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Комитет по образованию города Оленегорска с подведомственной территорией мурманской области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учреждение «Информационно-методический центр»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«Детский сад № 2 «Солнышко комбинированного вида»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ГОРОДСКОЙ КОНКУРС ПРОФЕССИОНАЛЬНОГО МАСТЕРСТВА «ПЕРВЫЕ ШАГИ»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Администратор\Рабочий стол\Первые шаги_2019г\ФОТО\Пособия\DSCN3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3600400" cy="27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552" y="0"/>
            <a:ext cx="799288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Рассматривание и ознакомление с новыми игрушками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10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Documents and Settings\Администратор\Рабочий стол\Первые шаги_2019г\ФОТО\Пособия\DSCN328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716016" y="1124744"/>
            <a:ext cx="4032448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Documents and Settings\Администратор\Рабочий стол\Первые шаги_2019г\ФОТО\Занятие\DSCN3200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195736" y="3861048"/>
            <a:ext cx="3796680" cy="2847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260648"/>
            <a:ext cx="194421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6" name="Picture 2" descr="C:\Documents and Settings\Администратор\Рабочий стол\Первые шаги_2019г\ФОТО\DSCN3351.JPG"/>
          <p:cNvPicPr>
            <a:picLocks noChangeAspect="1" noChangeArrowheads="1"/>
          </p:cNvPicPr>
          <p:nvPr/>
        </p:nvPicPr>
        <p:blipFill>
          <a:blip r:embed="rId2" cstate="print"/>
          <a:srcRect l="10557" t="8445" r="4989"/>
          <a:stretch>
            <a:fillRect/>
          </a:stretch>
        </p:blipFill>
        <p:spPr bwMode="auto">
          <a:xfrm>
            <a:off x="179512" y="1268760"/>
            <a:ext cx="4162545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Documents and Settings\Администратор\Рабочий стол\IMAG65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572000" y="2996952"/>
            <a:ext cx="4355470" cy="3156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404664"/>
            <a:ext cx="2808312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Фольклор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C:\Documents and Settings\Администратор\Рабочий стол\IMAG647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004048" y="1916832"/>
            <a:ext cx="3619776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12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Documents and Settings\Администратор\Рабочий стол\Первые шаги_2019г\ФОТО\DSCN3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5053" y="1923365"/>
            <a:ext cx="5236840" cy="3927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404664"/>
            <a:ext cx="525658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Колыбельные песенки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7" name="Picture 3" descr="C:\Documents and Settings\Администратор\Рабочий стол\Первые шаги_2019г\ФОТО\Пособия\DSCN3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5723" y="1700808"/>
            <a:ext cx="5088565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13</a:t>
            </a:fld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88640"/>
            <a:ext cx="410445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Телесная терапия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 descr="C:\Documents and Settings\Администратор\Рабочий стол\Первые шаги_2019г\ФОТО\Занятие\DSCN3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80728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C:\Documents and Settings\Администратор\Рабочий стол\Первые шаги_2019г\ФОТО\Занятие\DSCN3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933056"/>
            <a:ext cx="3600400" cy="27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7" name="Picture 2" descr="C:\Documents and Settings\Администратор\Рабочий стол\Первые шаги_2019г\ФОТО\DSCN3355.JPG"/>
          <p:cNvPicPr>
            <a:picLocks noChangeAspect="1" noChangeArrowheads="1"/>
          </p:cNvPicPr>
          <p:nvPr/>
        </p:nvPicPr>
        <p:blipFill>
          <a:blip r:embed="rId4" cstate="print"/>
          <a:srcRect l="13636" r="13636"/>
          <a:stretch>
            <a:fillRect/>
          </a:stretch>
        </p:blipFill>
        <p:spPr bwMode="auto">
          <a:xfrm>
            <a:off x="5004048" y="1772816"/>
            <a:ext cx="3456384" cy="3564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332656"/>
            <a:ext cx="279005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Релаксация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5" name="Picture 3" descr="C:\Documents and Settings\Администратор\Рабочий стол\Первые шаги_2019г\ФОТО\Пособия\DSCN3273.JPG"/>
          <p:cNvPicPr>
            <a:picLocks noChangeAspect="1" noChangeArrowheads="1"/>
          </p:cNvPicPr>
          <p:nvPr/>
        </p:nvPicPr>
        <p:blipFill>
          <a:blip r:embed="rId2" cstate="print"/>
          <a:srcRect l="3806" r="4842"/>
          <a:stretch>
            <a:fillRect/>
          </a:stretch>
        </p:blipFill>
        <p:spPr bwMode="auto">
          <a:xfrm>
            <a:off x="5148064" y="1196752"/>
            <a:ext cx="3456384" cy="5044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7" name="Picture 3" descr="C:\Documents and Settings\Администратор\Рабочий стол\Первые шаги_2019г\ФОТО\Пособия\DSCN3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3693604" cy="4924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истратор\Рабочий стол\Первые шаги_2019г\ФОТО\DSCN3329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67544" y="836712"/>
            <a:ext cx="3816424" cy="5088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Documents and Settings\Администратор\Рабочий стол\Первые шаги_2019г\ФОТО\DSCN3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816424" cy="5088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332656"/>
            <a:ext cx="61206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Коммуникативные игры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C:\Documents and Settings\Администратор\Рабочий стол\Первые шаги_2019г\ФОТО\Занятие\DSCN3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4224469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D:\Рабочий стол\ПЕРВЫЕ ШАГИ ВЫСТУПЛЕНИЕ\материал для участия  ПЕРВЫЕ ШАГИ\IMAG8218.jpg"/>
          <p:cNvPicPr>
            <a:picLocks noChangeAspect="1" noChangeArrowheads="1"/>
          </p:cNvPicPr>
          <p:nvPr/>
        </p:nvPicPr>
        <p:blipFill>
          <a:blip r:embed="rId3" cstate="print"/>
          <a:srcRect b="13206"/>
          <a:stretch>
            <a:fillRect/>
          </a:stretch>
        </p:blipFill>
        <p:spPr bwMode="auto">
          <a:xfrm>
            <a:off x="4860032" y="1556792"/>
            <a:ext cx="3976400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17</a:t>
            </a:fld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Рабочий стол\ПЕРВЫЕ ШАГИ ВЫСТУПЛЕНИЕ\материал для участия  ПЕРВЫЕ ШАГИ\IMAG8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492000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Documents and Settings\Администратор\Рабочий стол\Первые шаги_2019г\ФОТО\DSCN3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765612" cy="5020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18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293096"/>
            <a:ext cx="2592288" cy="216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Рабочий стол\Первые шаги_2019г\ФОТО\DSCN3325.JPG"/>
          <p:cNvPicPr>
            <a:picLocks noChangeAspect="1" noChangeArrowheads="1"/>
          </p:cNvPicPr>
          <p:nvPr/>
        </p:nvPicPr>
        <p:blipFill>
          <a:blip r:embed="rId2" cstate="print"/>
          <a:srcRect b="9524"/>
          <a:stretch>
            <a:fillRect/>
          </a:stretch>
        </p:blipFill>
        <p:spPr bwMode="auto">
          <a:xfrm>
            <a:off x="395536" y="260648"/>
            <a:ext cx="4032448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Documents and Settings\Администратор\Рабочий стол\Первые шаги_2019г\ФОТО\DSCN3318.JPG"/>
          <p:cNvPicPr>
            <a:picLocks noChangeAspect="1" noChangeArrowheads="1"/>
          </p:cNvPicPr>
          <p:nvPr/>
        </p:nvPicPr>
        <p:blipFill>
          <a:blip r:embed="rId3" cstate="print"/>
          <a:srcRect b="12935"/>
          <a:stretch>
            <a:fillRect/>
          </a:stretch>
        </p:blipFill>
        <p:spPr bwMode="auto">
          <a:xfrm>
            <a:off x="4572000" y="3573016"/>
            <a:ext cx="430073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Documents and Settings\Администратор\Рабочий стол\Первые шаги_2019г\ФОТО\DSCN3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73016"/>
            <a:ext cx="374441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19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Picture 4" descr="C:\Documents and Settings\Администратор\Рабочий стол\Первые шаги_2019г\ФОТО\Пособия\DSCN3272.JPG"/>
          <p:cNvPicPr>
            <a:picLocks noChangeAspect="1" noChangeArrowheads="1"/>
          </p:cNvPicPr>
          <p:nvPr/>
        </p:nvPicPr>
        <p:blipFill>
          <a:blip r:embed="rId5" cstate="print"/>
          <a:srcRect l="27030" b="5035"/>
          <a:stretch>
            <a:fillRect/>
          </a:stretch>
        </p:blipFill>
        <p:spPr bwMode="auto">
          <a:xfrm>
            <a:off x="5652120" y="188640"/>
            <a:ext cx="2057735" cy="3103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08720"/>
            <a:ext cx="77768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Приход в детский сад – это период, когда ребенок особенно остро нуждается в поддержке, участии, помощи взрослых.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Помочь ребенку быстро и безболезненно привыкнуть к детскому саду – серьезная и ответственная задача, требующая знаний, умений , терпения и веры </a:t>
            </a:r>
            <a:endParaRPr lang="ru-RU" sz="2800" dirty="0"/>
          </a:p>
        </p:txBody>
      </p:sp>
      <p:pic>
        <p:nvPicPr>
          <p:cNvPr id="3" name="Picture 2" descr="C:\Users\1\Downloads\1317838107_030821100023_www.nevsepic.com.u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3789040"/>
            <a:ext cx="2887380" cy="2823858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2</a:t>
            </a:fld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Показатели адаптации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1412776"/>
          <a:ext cx="6984776" cy="3661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D:\Мои документы\ДЛЯ ОФОРМЛЕНИЯ ДОУ\normal_127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372200" y="4077072"/>
            <a:ext cx="2520280" cy="252028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20</a:t>
            </a:fld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1052736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внимание,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творческих успехов!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026" name="Picture 2" descr="D:\Мои документы\ДЛЯ ОФОРМЛЕНИЯ ДОУ\Вязанные игрушки\r_7dd0ef75.jpg"/>
          <p:cNvPicPr>
            <a:picLocks noChangeAspect="1" noChangeArrowheads="1"/>
          </p:cNvPicPr>
          <p:nvPr/>
        </p:nvPicPr>
        <p:blipFill>
          <a:blip r:embed="rId2" cstate="print"/>
          <a:srcRect t="15120" b="11171"/>
          <a:stretch>
            <a:fillRect/>
          </a:stretch>
        </p:blipFill>
        <p:spPr bwMode="auto">
          <a:xfrm>
            <a:off x="1835696" y="2852936"/>
            <a:ext cx="560102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Вязаная игрушка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это не только, красивая вещь, но и  оригинальный способ занять малыша в период  адаптации.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ребенка – это прежде всего способ познания мира, общения с ним, это мощный стимул развития образного мышления.</a:t>
            </a:r>
            <a:endParaRPr lang="ru-RU" sz="2400" dirty="0"/>
          </a:p>
        </p:txBody>
      </p:sp>
      <p:pic>
        <p:nvPicPr>
          <p:cNvPr id="2050" name="Picture 2" descr="C:\Documents and Settings\Администратор\Рабочий стол\Первые шаги_2019г\ФОТО\DSCN3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060848"/>
            <a:ext cx="2640293" cy="1980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Documents and Settings\Администратор\Рабочий стол\Первые шаги_2019г\ФОТО\DSCN3317.JPG"/>
          <p:cNvPicPr>
            <a:picLocks noChangeAspect="1" noChangeArrowheads="1"/>
          </p:cNvPicPr>
          <p:nvPr/>
        </p:nvPicPr>
        <p:blipFill>
          <a:blip r:embed="rId3" cstate="print"/>
          <a:srcRect l="10872" t="782" r="14563" b="9641"/>
          <a:stretch>
            <a:fillRect/>
          </a:stretch>
        </p:blipFill>
        <p:spPr bwMode="auto">
          <a:xfrm>
            <a:off x="3491880" y="2420888"/>
            <a:ext cx="2424534" cy="2184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Documents and Settings\Администратор\Рабочий стол\Первые шаги_2019г\ФОТО\DSCN3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581128"/>
            <a:ext cx="2788568" cy="2091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Documents and Settings\Администратор\Рабочий стол\Первые шаги_2019г\ФОТО\DSCN33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420888"/>
            <a:ext cx="2932584" cy="2199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Documents and Settings\Администратор\Рабочий стол\Первые шаги_2019г\ФОТО\DSCN3324.JPG"/>
          <p:cNvPicPr>
            <a:picLocks noChangeAspect="1" noChangeArrowheads="1"/>
          </p:cNvPicPr>
          <p:nvPr/>
        </p:nvPicPr>
        <p:blipFill>
          <a:blip r:embed="rId6" cstate="print"/>
          <a:srcRect l="3125" t="10626" b="20469"/>
          <a:stretch>
            <a:fillRect/>
          </a:stretch>
        </p:blipFill>
        <p:spPr bwMode="auto">
          <a:xfrm>
            <a:off x="1331640" y="4941168"/>
            <a:ext cx="3168352" cy="1690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/>
              <a:pPr/>
              <a:t>3</a:t>
            </a:fld>
            <a:endParaRPr lang="ru-RU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404664"/>
            <a:ext cx="30060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Фундамент 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052737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между родителями малыша и воспитателем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Documents and Settings\Администратор\Рабочий стол\Первые шаги_2019г\ФОТО\Пособия\DSCN3212.JPG"/>
          <p:cNvPicPr>
            <a:picLocks noChangeAspect="1" noChangeArrowheads="1"/>
          </p:cNvPicPr>
          <p:nvPr/>
        </p:nvPicPr>
        <p:blipFill>
          <a:blip r:embed="rId2" cstate="print"/>
          <a:srcRect r="14815"/>
          <a:stretch>
            <a:fillRect/>
          </a:stretch>
        </p:blipFill>
        <p:spPr bwMode="auto">
          <a:xfrm>
            <a:off x="2123728" y="1772816"/>
            <a:ext cx="4968552" cy="4374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Формы работы с родителями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Утренние и вечерние беседы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Анкетирование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Информационный уголок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(консультации, памятки, буклеты, мини-библиотечка)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Группа на официальном сайте МДОУ № 2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Группа в социальной сети «Контакт» -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«Домовята»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(фотографии, видеоролики, обратная связь)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5</a:t>
            </a:fld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4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404664"/>
            <a:ext cx="816807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Ритуал приветствия и прощания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268760"/>
            <a:ext cx="598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индивидуальный и групповой ) 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Администратор\Рабочий стол\Первые шаги_2019г\ФОТО\Пособия\DSCN3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96952"/>
            <a:ext cx="4080453" cy="3060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5826" r="12609"/>
          <a:stretch>
            <a:fillRect/>
          </a:stretch>
        </p:blipFill>
        <p:spPr bwMode="auto">
          <a:xfrm>
            <a:off x="5004048" y="1988840"/>
            <a:ext cx="3602292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6</a:t>
            </a:fld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5661248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 Р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ебенок должен увидеть в воспитателе доброго, всегда готового прийти на помощь (как мама) и интересного партнера в игре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260648"/>
            <a:ext cx="1462543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Игры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908720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сюжетные, сюжетно-ролевые, пальчиковые, игры с дидактическими игрушками, игры-забавы, подвижные игры, игры с песком и водой, строительные игры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Documents and Settings\Администратор\Рабочий стол\Первые шаги_2019г\ФОТО\Пособия\DSCN3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060848"/>
            <a:ext cx="4032448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7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Содержимое 3" descr="DSC0332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10144" t="13702" r="11594" b="7246"/>
          <a:stretch>
            <a:fillRect/>
          </a:stretch>
        </p:blipFill>
        <p:spPr>
          <a:xfrm>
            <a:off x="467544" y="2060848"/>
            <a:ext cx="3897074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Администратор\Рабочий стол\Первые шаги_2019г\ФОТО\Пособия\DSCN3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8640"/>
            <a:ext cx="4056451" cy="3042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Documents and Settings\Администратор\Рабочий стол\Первые шаги_2019г\ФОТО\Пособия\DSCN3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6"/>
            <a:ext cx="4080453" cy="3060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Documents and Settings\Администратор\Рабочий стол\Первые шаги_2019г\ФОТО\DSCN3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212976"/>
            <a:ext cx="2610290" cy="3480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b="1" smtClean="0">
                <a:solidFill>
                  <a:schemeClr val="tx1"/>
                </a:solidFill>
              </a:rPr>
              <a:pPr/>
              <a:t>8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" name="Содержимое 3" descr="DSC02280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l="21589" t="-632" r="2056"/>
          <a:stretch>
            <a:fillRect/>
          </a:stretch>
        </p:blipFill>
        <p:spPr>
          <a:xfrm>
            <a:off x="683568" y="404664"/>
            <a:ext cx="3500462" cy="2595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Первые шаги_2019г\ФОТО\Пособия\DSCN3288.JPG"/>
          <p:cNvPicPr>
            <a:picLocks noChangeAspect="1" noChangeArrowheads="1"/>
          </p:cNvPicPr>
          <p:nvPr/>
        </p:nvPicPr>
        <p:blipFill>
          <a:blip r:embed="rId2" cstate="print"/>
          <a:srcRect l="30067" t="19485" r="20469" b="21453"/>
          <a:stretch>
            <a:fillRect/>
          </a:stretch>
        </p:blipFill>
        <p:spPr bwMode="auto">
          <a:xfrm>
            <a:off x="467544" y="404664"/>
            <a:ext cx="3457584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Documents and Settings\Администратор\Рабочий стол\Первые шаги_2019г\ФОТО\Пособия\DSCN3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24944"/>
            <a:ext cx="4396747" cy="3297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302</Words>
  <Application>Microsoft Office PowerPoint</Application>
  <PresentationFormat>Экран (4:3)</PresentationFormat>
  <Paragraphs>60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Использование авторских дидактических пособий в период адаптации детей раннего возраста (2 – 3 года) </vt:lpstr>
      <vt:lpstr>Слайд 2</vt:lpstr>
      <vt:lpstr>Слайд 3</vt:lpstr>
      <vt:lpstr>Слайд 4</vt:lpstr>
      <vt:lpstr>Формы работы с родителями</vt:lpstr>
      <vt:lpstr>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Показатели адаптации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авторских дидактических пособий в период адаптации детей раннего возраста (2 – 3 года) </dc:title>
  <cp:lastModifiedBy>Admin</cp:lastModifiedBy>
  <cp:revision>34</cp:revision>
  <dcterms:modified xsi:type="dcterms:W3CDTF">2019-03-21T05:46:04Z</dcterms:modified>
</cp:coreProperties>
</file>