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68" r:id="rId16"/>
    <p:sldId id="269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i.pinimg.com/originals/88/cc/c7/88ccc7e892fc12036b0d92c304947b75.jpg"/>
          <p:cNvPicPr>
            <a:picLocks noChangeAspect="1" noChangeArrowheads="1"/>
          </p:cNvPicPr>
          <p:nvPr/>
        </p:nvPicPr>
        <p:blipFill>
          <a:blip r:embed="rId2">
            <a:lum bright="-10000" contrast="16000"/>
          </a:blip>
          <a:srcRect l="7349" t="7486" r="7349" b="6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00200" y="2209800"/>
            <a:ext cx="64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«Бумажная пластика</a:t>
            </a:r>
            <a:r>
              <a:rPr lang="ru-RU" sz="4400" b="1" dirty="0" smtClean="0"/>
              <a:t>»</a:t>
            </a:r>
          </a:p>
          <a:p>
            <a:pPr algn="ctr"/>
            <a:r>
              <a:rPr lang="ru-RU" sz="3200" b="1" dirty="0" smtClean="0"/>
              <a:t>Дополнительное образование в Северском Физико-математическом лицее </a:t>
            </a:r>
            <a:endParaRPr lang="ru-RU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un9-71.userapi.com/RqQjxO0Uw6OYaFQNgeoF8ziN4wR3vlRO5kAWfw/UG1OKeK30l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3733800" cy="4648200"/>
          </a:xfrm>
          <a:prstGeom prst="rect">
            <a:avLst/>
          </a:prstGeom>
          <a:noFill/>
        </p:spPr>
      </p:pic>
      <p:pic>
        <p:nvPicPr>
          <p:cNvPr id="22532" name="Picture 4" descr="https://sun9-4.userapi.com/skjYgpRt4wLugS4XxqahIxMGV7alwSxtUZ-Pug/CZu8G69dKh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838200"/>
            <a:ext cx="3429000" cy="4876800"/>
          </a:xfrm>
          <a:prstGeom prst="rect">
            <a:avLst/>
          </a:prstGeom>
          <a:noFill/>
        </p:spPr>
      </p:pic>
      <p:pic>
        <p:nvPicPr>
          <p:cNvPr id="5" name="Picture 6" descr="https://sun9-72.userapi.com/vdzZ0CbMxEm3gU2-0ayet84uYRDuAfpZQ-vcNQ/rOxywMmED9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438400"/>
            <a:ext cx="3124200" cy="44196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" y="5791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«Новогодний переполох» </a:t>
            </a:r>
            <a:r>
              <a:rPr lang="ru-RU" dirty="0" smtClean="0"/>
              <a:t>1класс. Первые приёмы бумажной пластики – сгибание и </a:t>
            </a:r>
            <a:r>
              <a:rPr lang="ru-RU" dirty="0" smtClean="0"/>
              <a:t>вырезание острых углов.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un9-72.userapi.com/Aybv67tPbsXY8-Pb1_HAv6cYAYLn25eHEMyFIg/H3OVbMXJqi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57700" cy="5943600"/>
          </a:xfrm>
          <a:prstGeom prst="rect">
            <a:avLst/>
          </a:prstGeom>
          <a:noFill/>
        </p:spPr>
      </p:pic>
      <p:pic>
        <p:nvPicPr>
          <p:cNvPr id="21508" name="Picture 4" descr="https://sun9-47.userapi.com/3rfps2QtVKcHKTURosuovruk7sQNysOHHzTiNw/mI0-Epyaxn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0"/>
            <a:ext cx="4419600" cy="5892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" y="60198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«Для мамочки любимой» </a:t>
            </a:r>
            <a:r>
              <a:rPr lang="ru-RU" dirty="0" smtClean="0"/>
              <a:t>1класс. Первые приёмы </a:t>
            </a:r>
            <a:r>
              <a:rPr lang="ru-RU" dirty="0" err="1" smtClean="0"/>
              <a:t>квиллинга</a:t>
            </a:r>
            <a:r>
              <a:rPr lang="ru-RU" dirty="0" smtClean="0"/>
              <a:t> – капля, и бумажной пластики - сгибание.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un9-50.userapi.com/OhtdMNr6xOLBY9ZEIIqupJF3Kkg7st6qNLnKEw/9twzhmQgt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504824" y="504825"/>
            <a:ext cx="4038600" cy="3028950"/>
          </a:xfrm>
          <a:prstGeom prst="rect">
            <a:avLst/>
          </a:prstGeom>
          <a:noFill/>
        </p:spPr>
      </p:pic>
      <p:pic>
        <p:nvPicPr>
          <p:cNvPr id="20484" name="Picture 4" descr="https://sun9-74.userapi.com/nH9nIdaUJNBHjoMAWP1BPITdAqBnwa-hbC9DhQ/VcRR-3lL91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540000" y="508000"/>
            <a:ext cx="4064000" cy="3048000"/>
          </a:xfrm>
          <a:prstGeom prst="rect">
            <a:avLst/>
          </a:prstGeom>
          <a:noFill/>
        </p:spPr>
      </p:pic>
      <p:pic>
        <p:nvPicPr>
          <p:cNvPr id="20486" name="Picture 6" descr="https://sun9-8.userapi.com/GgZwaIoy-ycnEQL1VV_1ihkEVk5vYAjZQnrOxA/c1pJszEcMw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9351" y="0"/>
            <a:ext cx="2686049" cy="3581400"/>
          </a:xfrm>
          <a:prstGeom prst="rect">
            <a:avLst/>
          </a:prstGeom>
          <a:noFill/>
        </p:spPr>
      </p:pic>
      <p:pic>
        <p:nvPicPr>
          <p:cNvPr id="20488" name="Picture 8" descr="https://sun9-9.userapi.com/q-PGNUJ3mxHjiMSemDw5yahL2DQ-1iORSeumRQ/u7UBVqUIe4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3446861" y="3782614"/>
            <a:ext cx="3514726" cy="2636045"/>
          </a:xfrm>
          <a:prstGeom prst="rect">
            <a:avLst/>
          </a:prstGeom>
          <a:noFill/>
        </p:spPr>
      </p:pic>
      <p:pic>
        <p:nvPicPr>
          <p:cNvPr id="20490" name="Picture 10" descr="https://sun9-40.userapi.com/R1osVRn2_lmuxAzbiLC5Sl1d8R4sSPOJo8wqlA/zd8aNHOLE2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3301999"/>
            <a:ext cx="2667000" cy="3556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1000" y="52578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«8 марта» </a:t>
            </a:r>
            <a:r>
              <a:rPr lang="ru-RU" dirty="0" smtClean="0"/>
              <a:t>1класс. Первые приёмы </a:t>
            </a:r>
            <a:r>
              <a:rPr lang="ru-RU" dirty="0" err="1" smtClean="0"/>
              <a:t>квиллинга</a:t>
            </a:r>
            <a:r>
              <a:rPr lang="ru-RU" dirty="0" smtClean="0"/>
              <a:t> – </a:t>
            </a:r>
            <a:r>
              <a:rPr lang="ru-RU" dirty="0" smtClean="0"/>
              <a:t>работа по трафарету, скручивание, сгибание, </a:t>
            </a:r>
            <a:r>
              <a:rPr lang="ru-RU" dirty="0" err="1" smtClean="0"/>
              <a:t>сминание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un9-34.userapi.com/wvam9_4uTTCNDCOpimExQQkdL-ZtIUmvsHZrYQ/bMnuHexrscU.jpg"/>
          <p:cNvPicPr>
            <a:picLocks noChangeAspect="1" noChangeArrowheads="1"/>
          </p:cNvPicPr>
          <p:nvPr/>
        </p:nvPicPr>
        <p:blipFill>
          <a:blip r:embed="rId2"/>
          <a:srcRect l="4361" r="5330"/>
          <a:stretch>
            <a:fillRect/>
          </a:stretch>
        </p:blipFill>
        <p:spPr bwMode="auto">
          <a:xfrm>
            <a:off x="0" y="0"/>
            <a:ext cx="2838599" cy="4190999"/>
          </a:xfrm>
          <a:prstGeom prst="rect">
            <a:avLst/>
          </a:prstGeom>
          <a:noFill/>
        </p:spPr>
      </p:pic>
      <p:pic>
        <p:nvPicPr>
          <p:cNvPr id="24580" name="Picture 4" descr="https://sun9-63.userapi.com/wtz8-hsrAGGqvnuV3FMCfQU0rhXR9Iz0TuB9FQ/XH4E4oQw_nY.jpg"/>
          <p:cNvPicPr>
            <a:picLocks noChangeAspect="1" noChangeArrowheads="1"/>
          </p:cNvPicPr>
          <p:nvPr/>
        </p:nvPicPr>
        <p:blipFill>
          <a:blip r:embed="rId3"/>
          <a:srcRect l="363" t="5330" r="2907" b="5330"/>
          <a:stretch>
            <a:fillRect/>
          </a:stretch>
        </p:blipFill>
        <p:spPr bwMode="auto">
          <a:xfrm rot="16200000">
            <a:off x="2392370" y="655631"/>
            <a:ext cx="4267200" cy="2955939"/>
          </a:xfrm>
          <a:prstGeom prst="rect">
            <a:avLst/>
          </a:prstGeom>
          <a:noFill/>
        </p:spPr>
      </p:pic>
      <p:pic>
        <p:nvPicPr>
          <p:cNvPr id="24582" name="Picture 6" descr="https://sun9-55.userapi.com/nFIy2pP_Lp3s1BjbfXB-HOcuEiTWtYSU1OhCgg/jojCfa64iR4.jpg"/>
          <p:cNvPicPr>
            <a:picLocks noChangeAspect="1" noChangeArrowheads="1"/>
          </p:cNvPicPr>
          <p:nvPr/>
        </p:nvPicPr>
        <p:blipFill>
          <a:blip r:embed="rId4"/>
          <a:srcRect l="727" t="4846" b="5330"/>
          <a:stretch>
            <a:fillRect/>
          </a:stretch>
        </p:blipFill>
        <p:spPr bwMode="auto">
          <a:xfrm rot="16200000">
            <a:off x="5656972" y="667629"/>
            <a:ext cx="4154659" cy="2819400"/>
          </a:xfrm>
          <a:prstGeom prst="rect">
            <a:avLst/>
          </a:prstGeom>
          <a:noFill/>
        </p:spPr>
      </p:pic>
      <p:pic>
        <p:nvPicPr>
          <p:cNvPr id="24584" name="Picture 8" descr="https://sun9-24.userapi.com/3jx2REP_w0rSLnmH8WTrUdjJw_Hhj97aHGoVVA/NyTA0RlY6Xs.jpg"/>
          <p:cNvPicPr>
            <a:picLocks noChangeAspect="1" noChangeArrowheads="1"/>
          </p:cNvPicPr>
          <p:nvPr/>
        </p:nvPicPr>
        <p:blipFill>
          <a:blip r:embed="rId5"/>
          <a:srcRect l="5451" t="2907" b="2907"/>
          <a:stretch>
            <a:fillRect/>
          </a:stretch>
        </p:blipFill>
        <p:spPr bwMode="auto">
          <a:xfrm rot="16200000">
            <a:off x="4802348" y="3732053"/>
            <a:ext cx="3505200" cy="2746693"/>
          </a:xfrm>
          <a:prstGeom prst="rect">
            <a:avLst/>
          </a:prstGeom>
          <a:noFill/>
        </p:spPr>
      </p:pic>
      <p:pic>
        <p:nvPicPr>
          <p:cNvPr id="24586" name="Picture 10" descr="https://sun9-14.userapi.com/K1yld0H01KwcJgWObz2VlTpuA3K6J1ACx_zBzA/ReTdWGQtsE0.jpg"/>
          <p:cNvPicPr>
            <a:picLocks noChangeAspect="1" noChangeArrowheads="1"/>
          </p:cNvPicPr>
          <p:nvPr/>
        </p:nvPicPr>
        <p:blipFill>
          <a:blip r:embed="rId6"/>
          <a:srcRect l="727" t="4361" r="6905" b="2423"/>
          <a:stretch>
            <a:fillRect/>
          </a:stretch>
        </p:blipFill>
        <p:spPr bwMode="auto">
          <a:xfrm rot="16200000">
            <a:off x="1124964" y="3612325"/>
            <a:ext cx="3663734" cy="27731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un9-55.userapi.com/XaCm_2v0OshDw8AgjiZDS7fvZgTT-CLLWDFrhA/jbRayBZ791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432799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un9-27.userapi.com/qzFvpBjfQz24jnfHR2maE2jMPBWyiGb81uFUqg/ySsiW_k0Ju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572001" cy="561271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" y="5934670"/>
            <a:ext cx="662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«Для мамочки любимой» </a:t>
            </a:r>
            <a:r>
              <a:rPr lang="ru-RU" dirty="0" smtClean="0"/>
              <a:t>2класс</a:t>
            </a:r>
            <a:r>
              <a:rPr lang="ru-RU" dirty="0" smtClean="0"/>
              <a:t>. Первые приёмы </a:t>
            </a:r>
            <a:r>
              <a:rPr lang="ru-RU" dirty="0" smtClean="0"/>
              <a:t>бумажной пластики – работа с шаблоном, разрез, сгибание по окружности, склеивание и создание объемных форм.</a:t>
            </a:r>
            <a:endParaRPr lang="ru-RU" dirty="0"/>
          </a:p>
        </p:txBody>
      </p:sp>
      <p:pic>
        <p:nvPicPr>
          <p:cNvPr id="25604" name="Picture 4" descr="https://sun9-74.userapi.com/6Fg4Gg2bX5HOMLDdGGuO7ID5IbUcufKZR4SyJA/6AURhffrgG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0"/>
            <a:ext cx="4419600" cy="589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un9-12.userapi.com/vbmQYMz3qqv_q7UtfFn6-5b_cGXIneHmfff3FQ/rnWmz0e0xCM.jpg"/>
          <p:cNvPicPr>
            <a:picLocks noChangeAspect="1" noChangeArrowheads="1"/>
          </p:cNvPicPr>
          <p:nvPr/>
        </p:nvPicPr>
        <p:blipFill>
          <a:blip r:embed="rId2"/>
          <a:srcRect b="4462"/>
          <a:stretch>
            <a:fillRect/>
          </a:stretch>
        </p:blipFill>
        <p:spPr bwMode="auto">
          <a:xfrm>
            <a:off x="0" y="0"/>
            <a:ext cx="3200400" cy="4789583"/>
          </a:xfrm>
          <a:prstGeom prst="rect">
            <a:avLst/>
          </a:prstGeom>
          <a:noFill/>
        </p:spPr>
      </p:pic>
      <p:pic>
        <p:nvPicPr>
          <p:cNvPr id="26628" name="Picture 4" descr="https://sun9-27.userapi.com/HC2gwQWBEtsubpbDZNt_qeohTfDKG-DK46Ojog/BAMrR53eS9U.jpg"/>
          <p:cNvPicPr>
            <a:picLocks noChangeAspect="1" noChangeArrowheads="1"/>
          </p:cNvPicPr>
          <p:nvPr/>
        </p:nvPicPr>
        <p:blipFill>
          <a:blip r:embed="rId3"/>
          <a:srcRect t="17585" b="8661"/>
          <a:stretch>
            <a:fillRect/>
          </a:stretch>
        </p:blipFill>
        <p:spPr bwMode="auto">
          <a:xfrm>
            <a:off x="5486400" y="0"/>
            <a:ext cx="3657600" cy="4974510"/>
          </a:xfrm>
          <a:prstGeom prst="rect">
            <a:avLst/>
          </a:prstGeom>
          <a:noFill/>
        </p:spPr>
      </p:pic>
      <p:pic>
        <p:nvPicPr>
          <p:cNvPr id="26630" name="Picture 6" descr="https://sun9-41.userapi.com/JfOOnTHdZY7WnGa8T4bIUwzCXggNJb-gjrrQBA/o1lpCBB0P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590800"/>
            <a:ext cx="32004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248400"/>
            <a:ext cx="481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Когда хочется творчества и устали от бумаги…..</a:t>
            </a:r>
            <a:endParaRPr lang="ru-RU" dirty="0"/>
          </a:p>
        </p:txBody>
      </p:sp>
      <p:pic>
        <p:nvPicPr>
          <p:cNvPr id="29698" name="Picture 2" descr="https://sun9-2.userapi.com/_FVOx6bie1VSfNOvzEkBP_Hx7Mn5OWy4focjYw/-UdG2iEb4bM.jpg"/>
          <p:cNvPicPr>
            <a:picLocks noChangeAspect="1" noChangeArrowheads="1"/>
          </p:cNvPicPr>
          <p:nvPr/>
        </p:nvPicPr>
        <p:blipFill>
          <a:blip r:embed="rId2"/>
          <a:srcRect l="6721" t="4433" r="8698" b="8867"/>
          <a:stretch>
            <a:fillRect/>
          </a:stretch>
        </p:blipFill>
        <p:spPr bwMode="auto">
          <a:xfrm>
            <a:off x="0" y="0"/>
            <a:ext cx="4598062" cy="3362397"/>
          </a:xfrm>
          <a:prstGeom prst="rect">
            <a:avLst/>
          </a:prstGeom>
          <a:noFill/>
        </p:spPr>
      </p:pic>
      <p:pic>
        <p:nvPicPr>
          <p:cNvPr id="29700" name="Picture 4" descr="https://sun9-25.userapi.com/frVywFvmADeyFwnVCM6xQHLzpT36FwgOIrkF2Q/TtD_87JmWPs.jpg"/>
          <p:cNvPicPr>
            <a:picLocks noChangeAspect="1" noChangeArrowheads="1"/>
          </p:cNvPicPr>
          <p:nvPr/>
        </p:nvPicPr>
        <p:blipFill>
          <a:blip r:embed="rId3"/>
          <a:srcRect l="8858" t="379" r="3248" b="14420"/>
          <a:stretch>
            <a:fillRect/>
          </a:stretch>
        </p:blipFill>
        <p:spPr bwMode="auto">
          <a:xfrm>
            <a:off x="4698954" y="0"/>
            <a:ext cx="4445046" cy="3352800"/>
          </a:xfrm>
          <a:prstGeom prst="rect">
            <a:avLst/>
          </a:prstGeom>
          <a:noFill/>
        </p:spPr>
      </p:pic>
      <p:pic>
        <p:nvPicPr>
          <p:cNvPr id="29702" name="Picture 6" descr="https://sun9-7.userapi.com/6mYon8sDb6aD5zt1qIZTzveVhfz_KqoRxUFXKA/I-bPVEi7xPE.jpg"/>
          <p:cNvPicPr>
            <a:picLocks noChangeAspect="1" noChangeArrowheads="1"/>
          </p:cNvPicPr>
          <p:nvPr/>
        </p:nvPicPr>
        <p:blipFill>
          <a:blip r:embed="rId4"/>
          <a:srcRect l="10743" t="31130" r="6836" b="11353"/>
          <a:stretch>
            <a:fillRect/>
          </a:stretch>
        </p:blipFill>
        <p:spPr bwMode="auto">
          <a:xfrm>
            <a:off x="5239346" y="3224997"/>
            <a:ext cx="3904654" cy="3633003"/>
          </a:xfrm>
          <a:prstGeom prst="rect">
            <a:avLst/>
          </a:prstGeom>
          <a:noFill/>
        </p:spPr>
      </p:pic>
      <p:pic>
        <p:nvPicPr>
          <p:cNvPr id="29704" name="Picture 8" descr="https://sun9-64.userapi.com/jqgEy45W2dUeVH4aTAHBukles6PsHC1qseZ2Rw/_0SgFWMhC1A.jpg"/>
          <p:cNvPicPr>
            <a:picLocks noChangeAspect="1" noChangeArrowheads="1"/>
          </p:cNvPicPr>
          <p:nvPr/>
        </p:nvPicPr>
        <p:blipFill>
          <a:blip r:embed="rId5"/>
          <a:srcRect l="5599" t="44357" b="8399"/>
          <a:stretch>
            <a:fillRect/>
          </a:stretch>
        </p:blipFill>
        <p:spPr bwMode="auto">
          <a:xfrm>
            <a:off x="228600" y="3048000"/>
            <a:ext cx="4648200" cy="31014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i.mycdn.me/i?r=AyH4iRPQ2q0otWIFepML2LxRQCOWs69iyb_5iWg_z9R3U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4457700" cy="5943600"/>
          </a:xfrm>
          <a:prstGeom prst="rect">
            <a:avLst/>
          </a:prstGeom>
          <a:noFill/>
        </p:spPr>
      </p:pic>
      <p:pic>
        <p:nvPicPr>
          <p:cNvPr id="31748" name="Picture 4" descr="https://i.mycdn.me/i?r=AyH4iRPQ2q0otWIFepML2LxR9Iq9kboTRdb748Avuj7jH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578" y="228600"/>
            <a:ext cx="4518422" cy="60245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1000" y="6248400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Подарочки родным </a:t>
            </a:r>
            <a:r>
              <a:rPr lang="ru-RU" dirty="0" smtClean="0"/>
              <a:t>и близким. Игольницы сувениры</a:t>
            </a:r>
            <a:r>
              <a:rPr lang="ru-RU" dirty="0" smtClean="0"/>
              <a:t>. Авторская работа.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.mycdn.me/i?r=AyH4iRPQ2q0otWIFepML2LxR0OO7VWiM_UlEUDEI5CG8O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4572000" cy="6096000"/>
          </a:xfrm>
          <a:prstGeom prst="rect">
            <a:avLst/>
          </a:prstGeom>
          <a:noFill/>
        </p:spPr>
      </p:pic>
      <p:pic>
        <p:nvPicPr>
          <p:cNvPr id="32772" name="Picture 4" descr="https://i.mycdn.me/i?r=AyH4iRPQ2q0otWIFepML2LxRHsld7NjxVZcYPzAVuAYbh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3678" y="457200"/>
            <a:ext cx="4480322" cy="5973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17.userapi.com/c855616/v855616880/223fa3/YyH8A0wFd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7823200" cy="5867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593467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Бумажная пластика это одно из моих любимых занятий, занимает все моё свободное время. Жаль что таких  свободных минут  выпадает очень мало. Представлю  немного своих творческих работ, а так же работы  моих учеников.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i.mycdn.me/i?r=AyH4iRPQ2q0otWIFepML2LxRr5lQ6RLdYHdEaxqESIddb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4343400" cy="5791200"/>
          </a:xfrm>
          <a:prstGeom prst="rect">
            <a:avLst/>
          </a:prstGeom>
          <a:noFill/>
        </p:spPr>
      </p:pic>
      <p:pic>
        <p:nvPicPr>
          <p:cNvPr id="33796" name="Picture 4" descr="https://i.mycdn.me/i?r=AyH4iRPQ2q0otWIFepML2LxRV4KHZTwHBLzlsDrDMPb2x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04800"/>
            <a:ext cx="4648200" cy="619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.mycdn.me/i?r=AyH4iRPQ2q0otWIFepML2LxRfmf5z4NJ16fFu_wBwFzn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4495800" cy="5851525"/>
          </a:xfrm>
          <a:prstGeom prst="rect">
            <a:avLst/>
          </a:prstGeom>
          <a:noFill/>
        </p:spPr>
      </p:pic>
      <p:pic>
        <p:nvPicPr>
          <p:cNvPr id="34820" name="Picture 4" descr="https://i.mycdn.me/i?r=AyH4iRPQ2q0otWIFepML2LxRfDVgaLLfw73tH50gJgLq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i.mycdn.me/i?r=AyH4iRPQ2q0otWIFepML2LxRFEz92QY8PGM-E0nox2n_s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4502944" cy="6003925"/>
          </a:xfrm>
          <a:prstGeom prst="rect">
            <a:avLst/>
          </a:prstGeom>
          <a:noFill/>
        </p:spPr>
      </p:pic>
      <p:pic>
        <p:nvPicPr>
          <p:cNvPr id="35844" name="Picture 4" descr="https://i.mycdn.me/i?r=AyH4iRPQ2q0otWIFepML2LxRDmflcXhjT9WUb_0IvvJ9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304800"/>
            <a:ext cx="4571999" cy="6095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i.mycdn.me/i?r=AyH4iRPQ2q0otWIFepML2LxRYzjAEaIUN89xHLckA76KB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4480322" cy="5973763"/>
          </a:xfrm>
          <a:prstGeom prst="rect">
            <a:avLst/>
          </a:prstGeom>
          <a:noFill/>
        </p:spPr>
      </p:pic>
      <p:pic>
        <p:nvPicPr>
          <p:cNvPr id="36868" name="Picture 4" descr="https://i.mycdn.me/i?r=AyH4iRPQ2q0otWIFepML2LxRJTSjcJrBZiKiB5QNFgjEL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9378" y="304800"/>
            <a:ext cx="4594622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i.mycdn.me/i?r=AyH4iRPQ2q0otWIFepML2LxRb3Vhs8V4injF2dndY7oJ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4629150" cy="6172200"/>
          </a:xfrm>
          <a:prstGeom prst="rect">
            <a:avLst/>
          </a:prstGeom>
          <a:noFill/>
        </p:spPr>
      </p:pic>
      <p:pic>
        <p:nvPicPr>
          <p:cNvPr id="37892" name="Picture 4" descr="https://i.mycdn.me/i?r=AyH4iRPQ2q0otWIFepML2LxR5Zye0rFR3no9rm1eg-Ws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7978" y="457200"/>
            <a:ext cx="4366022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i.mycdn.me/i?r=AyH4iRPQ2q0otWIFepML2LxR9ql2r3qjWaI_Al4Vzt1qJ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4572000" cy="6096000"/>
          </a:xfrm>
          <a:prstGeom prst="rect">
            <a:avLst/>
          </a:prstGeom>
          <a:noFill/>
        </p:spPr>
      </p:pic>
      <p:pic>
        <p:nvPicPr>
          <p:cNvPr id="38916" name="Picture 4" descr="https://i.mycdn.me/i?r=AyH4iRPQ2q0otWIFepML2LxRSJ7L9SQc55PgkxrPZb-sY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8600"/>
            <a:ext cx="4495800" cy="599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62.userapi.com/c855124/v855124880/21a9ab/BIPONMgEME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0"/>
            <a:ext cx="5181600" cy="69088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510540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«Летний завтрак»</a:t>
            </a:r>
            <a:r>
              <a:rPr lang="ru-RU" dirty="0" smtClean="0"/>
              <a:t> </a:t>
            </a:r>
            <a:r>
              <a:rPr lang="ru-RU" dirty="0" smtClean="0"/>
              <a:t>авторская работа.</a:t>
            </a:r>
          </a:p>
          <a:p>
            <a:r>
              <a:rPr lang="ru-RU" dirty="0" smtClean="0"/>
              <a:t>Техника </a:t>
            </a:r>
            <a:r>
              <a:rPr lang="ru-RU" dirty="0" smtClean="0"/>
              <a:t>бумажной пластики и </a:t>
            </a:r>
            <a:r>
              <a:rPr lang="ru-RU" dirty="0" err="1" smtClean="0"/>
              <a:t>квиллинга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16.userapi.com/c855524/v855524880/220fa8/2SIWjyR0q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233833" cy="61753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6211669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данной композиции использовала цветной картон, набор декоративных салфеток, гофрированный картон,  цветная бумага для печати, обои и цветной картон с рисунком.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un9-70.userapi.com/c857216/v857216880/15b168/Zb96hXq2um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0"/>
            <a:ext cx="51434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45720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Совместная работа с учеником  7 класса </a:t>
            </a:r>
            <a:r>
              <a:rPr lang="ru-RU" dirty="0" err="1" smtClean="0"/>
              <a:t>Полехом</a:t>
            </a:r>
            <a:r>
              <a:rPr lang="ru-RU" dirty="0" smtClean="0"/>
              <a:t> Олегом. «Архитектура будущего»</a:t>
            </a:r>
          </a:p>
          <a:p>
            <a:r>
              <a:rPr lang="ru-RU" dirty="0" smtClean="0"/>
              <a:t>Техника бумажной пластики и </a:t>
            </a:r>
            <a:r>
              <a:rPr lang="ru-RU" dirty="0" err="1" smtClean="0"/>
              <a:t>квиллинга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un9-62.userapi.com/7QFoGmZYGGa19tLzZ5bBxxfvy4Bc0Bp5LLF8Yw/9HUbjUHLiSI.jpg"/>
          <p:cNvPicPr>
            <a:picLocks noChangeAspect="1" noChangeArrowheads="1"/>
          </p:cNvPicPr>
          <p:nvPr/>
        </p:nvPicPr>
        <p:blipFill>
          <a:blip r:embed="rId2"/>
          <a:srcRect l="1454" t="11145" r="6541"/>
          <a:stretch>
            <a:fillRect/>
          </a:stretch>
        </p:blipFill>
        <p:spPr bwMode="auto">
          <a:xfrm>
            <a:off x="4797498" y="0"/>
            <a:ext cx="4346502" cy="314836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«Новогодний переполох» </a:t>
            </a:r>
            <a:r>
              <a:rPr lang="ru-RU" dirty="0" smtClean="0"/>
              <a:t>3</a:t>
            </a:r>
            <a:r>
              <a:rPr lang="ru-RU" dirty="0" smtClean="0"/>
              <a:t>класс. Первый шаг к объёмной композиции – работа по шаблону.</a:t>
            </a:r>
            <a:endParaRPr lang="ru-RU" dirty="0"/>
          </a:p>
        </p:txBody>
      </p:sp>
      <p:pic>
        <p:nvPicPr>
          <p:cNvPr id="16388" name="Picture 4" descr="https://sun9-7.userapi.com/Jc0hnwjjhHYct4zFgXVvzPDAfcMb2bbQu54VJQ/C4Pos4q9uOs.jpg"/>
          <p:cNvPicPr>
            <a:picLocks noChangeAspect="1" noChangeArrowheads="1"/>
          </p:cNvPicPr>
          <p:nvPr/>
        </p:nvPicPr>
        <p:blipFill>
          <a:blip r:embed="rId3"/>
          <a:srcRect l="13810"/>
          <a:stretch>
            <a:fillRect/>
          </a:stretch>
        </p:blipFill>
        <p:spPr bwMode="auto">
          <a:xfrm>
            <a:off x="0" y="0"/>
            <a:ext cx="3567315" cy="3104270"/>
          </a:xfrm>
          <a:prstGeom prst="rect">
            <a:avLst/>
          </a:prstGeom>
          <a:noFill/>
        </p:spPr>
      </p:pic>
      <p:pic>
        <p:nvPicPr>
          <p:cNvPr id="16390" name="Picture 6" descr="https://sun9-76.userapi.com/iCcl3SpwSGwfK1zQZi7jGpZH0wgpMm5iENspNg/lchkOx0EsU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5257800" y="3943350"/>
            <a:ext cx="3886200" cy="2914650"/>
          </a:xfrm>
          <a:prstGeom prst="rect">
            <a:avLst/>
          </a:prstGeom>
          <a:noFill/>
        </p:spPr>
      </p:pic>
      <p:pic>
        <p:nvPicPr>
          <p:cNvPr id="16392" name="Picture 8" descr="https://sun9-73.userapi.com/h1ULNawQSztrCmk2ImJCaJQvvRLybFnEoZXneQ/rgxnulycohg.jpg"/>
          <p:cNvPicPr>
            <a:picLocks noChangeAspect="1" noChangeArrowheads="1"/>
          </p:cNvPicPr>
          <p:nvPr/>
        </p:nvPicPr>
        <p:blipFill>
          <a:blip r:embed="rId5"/>
          <a:srcRect r="6178"/>
          <a:stretch>
            <a:fillRect/>
          </a:stretch>
        </p:blipFill>
        <p:spPr bwMode="auto">
          <a:xfrm rot="10800000">
            <a:off x="0" y="3581400"/>
            <a:ext cx="3336147" cy="2667000"/>
          </a:xfrm>
          <a:prstGeom prst="rect">
            <a:avLst/>
          </a:prstGeom>
          <a:noFill/>
        </p:spPr>
      </p:pic>
      <p:pic>
        <p:nvPicPr>
          <p:cNvPr id="7" name="Picture 2" descr="https://sun9-49.userapi.com/Pg97jfydmSSpKYzgZriALjdtt4lZRIB4ugM05Q/vdtIfPa8-kQ.jpg"/>
          <p:cNvPicPr>
            <a:picLocks noChangeAspect="1" noChangeArrowheads="1"/>
          </p:cNvPicPr>
          <p:nvPr/>
        </p:nvPicPr>
        <p:blipFill>
          <a:blip r:embed="rId6"/>
          <a:srcRect l="3392" t="7995" r="969"/>
          <a:stretch>
            <a:fillRect/>
          </a:stretch>
        </p:blipFill>
        <p:spPr bwMode="auto">
          <a:xfrm rot="15485842">
            <a:off x="3352413" y="1699663"/>
            <a:ext cx="2676268" cy="3432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un9-19.userapi.com/kCLMTuE44Rew6EY4R-WcgsrF02YRlpkPktRPeg/Z3wNQedl5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229600" cy="6172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6211669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«Мой любимый зверь - кот» 1класс</a:t>
            </a:r>
            <a:r>
              <a:rPr lang="ru-RU" dirty="0" smtClean="0"/>
              <a:t>. Первый шаг к объёмной композиции – работа по </a:t>
            </a:r>
            <a:r>
              <a:rPr lang="ru-RU" dirty="0" smtClean="0"/>
              <a:t>шаблону, техника «рваный край».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sun9-2.userapi.com/ZbGia4IWklFET_0aVHmgmrYBW-DrTqc1-tRRow/i0KEN2cktl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229600" cy="6172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1000" y="6248400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Бегемотиха</a:t>
            </a:r>
            <a:r>
              <a:rPr lang="ru-RU" dirty="0" smtClean="0"/>
              <a:t>  балерина» 1класс</a:t>
            </a:r>
            <a:r>
              <a:rPr lang="ru-RU" dirty="0" smtClean="0"/>
              <a:t>. </a:t>
            </a:r>
            <a:r>
              <a:rPr lang="ru-RU" dirty="0" smtClean="0"/>
              <a:t>Первые приёмы бумажной пластики – гармошка.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un9-74.userapi.com/FYHd5dqTXGriMMV9LHRKVWkLTwYsR_Rzv5qGSw/HsRx2BEXzT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381000" y="0"/>
            <a:ext cx="8458200" cy="63436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6324600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«Лягушачий хор» </a:t>
            </a:r>
            <a:r>
              <a:rPr lang="ru-RU" dirty="0" smtClean="0"/>
              <a:t>1класс. Первые приёмы бумажной пластики – </a:t>
            </a:r>
            <a:r>
              <a:rPr lang="ru-RU" dirty="0" smtClean="0"/>
              <a:t>сгибание и разрез.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269</Words>
  <PresentationFormat>Экран (4:3)</PresentationFormat>
  <Paragraphs>19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Алексей</cp:lastModifiedBy>
  <cp:revision>15</cp:revision>
  <dcterms:created xsi:type="dcterms:W3CDTF">2020-11-06T13:00:26Z</dcterms:created>
  <dcterms:modified xsi:type="dcterms:W3CDTF">2020-11-06T14:55:24Z</dcterms:modified>
</cp:coreProperties>
</file>