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69" r:id="rId12"/>
    <p:sldId id="268" r:id="rId13"/>
    <p:sldId id="267" r:id="rId14"/>
    <p:sldId id="271" r:id="rId15"/>
    <p:sldId id="265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6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2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10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115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12" name="Picture 2" descr="9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5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6" descr="http://li-web.ru/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6146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19&amp;img_url=https%3A%2F%2Fzsckrjablon.pl%2Fwp-content%2Fuploads%2F2020%2F06%2Fzdj%25C4%2599cie-zdrowe-jedzenie-piramida.png&amp;text=&#1087;&#1080;&#1088;&#1072;&#1084;&#1080;&#1076;&#1072;%20&#1087;&#1080;&#1090;&#1072;&#1085;&#1080;&#1103;%20&#1087;&#1080;&#1097;&#1077;&#1074;&#1072;&#1103;%20&#1087;&#1080;&#1088;&#1072;&#1084;&#1080;&#1076;&#1072;&amp;lr=20634&amp;rpt=simage&amp;source=wiz" TargetMode="External"/><Relationship Id="rId2" Type="http://schemas.openxmlformats.org/officeDocument/2006/relationships/hyperlink" Target="https://yandex.ru/images/search?text=&#1082;&#1072;&#1088;&#1090;&#1080;&#1085;&#1082;&#1080;%20&#1086;%20&#1079;&#1076;&#1086;&#1088;&#1086;&#1074;&#1086;&#1084;%20&#1086;&#1073;&#1088;&#1072;&#1079;&#1077;%20&#1078;&#1080;&#1079;&#1085;&#1080;%20&#1076;&#1083;&#1103;%20&#1096;&#1082;&#1086;&#1083;&#1100;&#1085;&#1080;&#1082;&#1086;&#1074;&amp;stype=image&amp;lr=20634&amp;source=wi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396044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Здоровый образ жизни.</a:t>
            </a: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229200"/>
            <a:ext cx="3560440" cy="13205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56984" cy="49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3" y="332656"/>
            <a:ext cx="8765034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699129" cy="3960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779" y="2636912"/>
            <a:ext cx="5214693" cy="40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8"/>
            <a:ext cx="3154760" cy="2378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17381"/>
            <a:ext cx="2521702" cy="2425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3" y="2418633"/>
            <a:ext cx="3150153" cy="2275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887" y="2696344"/>
            <a:ext cx="2851350" cy="2098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144961"/>
            <a:ext cx="2592288" cy="2398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088" y="2696344"/>
            <a:ext cx="2438400" cy="2705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4354359"/>
            <a:ext cx="2507177" cy="25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980728"/>
            <a:ext cx="4474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хорошего сна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980728"/>
            <a:ext cx="1713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молодеешь.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628800"/>
            <a:ext cx="4544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Сон – лучшее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178768" y="1628800"/>
            <a:ext cx="1697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лекарство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27687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Держи голову в холоде,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8767" y="2276872"/>
            <a:ext cx="3281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живот в голоде, а ноги в тепле.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924944"/>
            <a:ext cx="4532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Двигайся больше,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918477"/>
            <a:ext cx="3312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проживёшь дольше.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3573016"/>
            <a:ext cx="4620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Дал бы бог здоровья,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78767" y="3576428"/>
            <a:ext cx="2457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счастье найдем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4265086"/>
            <a:ext cx="4993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вредные привычки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78768" y="4365104"/>
            <a:ext cx="2921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держись.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4464496" cy="3888431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Помните, ваше здоровье- в ваших руках!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556792"/>
            <a:ext cx="82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https://yandex.ru/images/search?text=</a:t>
            </a:r>
            <a:r>
              <a:rPr lang="ru-RU" dirty="0">
                <a:hlinkClick r:id="rId2"/>
              </a:rPr>
              <a:t>картинки%20о%20здоровом%20образе%20жизни%20для%20школьников&amp;</a:t>
            </a:r>
            <a:r>
              <a:rPr lang="en-US" dirty="0" err="1" smtClean="0">
                <a:hlinkClick r:id="rId2"/>
              </a:rPr>
              <a:t>stype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image&amp;lr</a:t>
            </a:r>
            <a:r>
              <a:rPr lang="en-US" dirty="0" smtClean="0">
                <a:hlinkClick r:id="rId2"/>
              </a:rPr>
              <a:t>=20634&amp;source=wiz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136339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413338"/>
            <a:ext cx="8075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https://yandex.ru/images/search?pos=19&amp;img_url=https%3A%2F%2Fzsckrjablon.pl%2Fwp-content%2Fuploads%2F2020%2F06%2Fzdj%25C4%2599cie-zdrowe-jedzenie-piramida.png&amp;text=</a:t>
            </a:r>
            <a:r>
              <a:rPr lang="ru-RU" dirty="0">
                <a:hlinkClick r:id="rId3"/>
              </a:rPr>
              <a:t>пирамида%20питания%20пищевая%20пирамида&amp;</a:t>
            </a:r>
            <a:r>
              <a:rPr lang="en-US" dirty="0" err="1" smtClean="0">
                <a:hlinkClick r:id="rId3"/>
              </a:rPr>
              <a:t>lr</a:t>
            </a:r>
            <a:r>
              <a:rPr lang="en-US" dirty="0" smtClean="0">
                <a:hlinkClick r:id="rId3"/>
              </a:rPr>
              <a:t>=20634&amp;rpt=</a:t>
            </a:r>
            <a:r>
              <a:rPr lang="en-US" dirty="0" err="1" smtClean="0">
                <a:hlinkClick r:id="rId3"/>
              </a:rPr>
              <a:t>simage&amp;source</a:t>
            </a:r>
            <a:r>
              <a:rPr lang="en-US" dirty="0" smtClean="0">
                <a:hlinkClick r:id="rId3"/>
              </a:rPr>
              <a:t>=wiz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46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7632848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Счастье или Здоровье?</a:t>
            </a:r>
            <a:endParaRPr lang="ru-RU" sz="5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1. У меня плохой аппетит.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2. Часто болит голова.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3. Я выгляжу усталым и подавленным, угрюмым.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4.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Часто бывают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серьезные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простудные      заболевания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. Я занимаюсь спортом.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6. Каждый день делаю зарядку.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7. У меня часто кружится голова.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8. После еды болит живот.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9. В детстве я перенес несколько серьезных заболеваний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. У меня плохой сон.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71020"/>
            <a:ext cx="4608512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1-2 балла.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хорошей форме.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4850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3-6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баллов.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Ваше отношение к своему здоровью трудно назвать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нормальным</a:t>
            </a:r>
          </a:p>
          <a:p>
            <a:pPr marL="704850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7-10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баллов.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Удивительно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вы еще в состоянии ходить и работать. 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0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93833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воспитание здорового образа жизни,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сопротивление вредным привычкам.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3730426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азвивать знания о здоровом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образе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жизни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оспитывать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ответственное отношение к своему здоровью.</a:t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24744"/>
            <a:ext cx="7992888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Правильное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питание.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485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Сон.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485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Активная деятельность и активный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отдых.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485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Отсутствие вредных привычек.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485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Соблюдение правил личной гигиены.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485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Физкультура, закаливание. 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0" y="836712"/>
            <a:ext cx="6687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пирамиду правильного питания.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0" y="1359932"/>
            <a:ext cx="4608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Записать правила сна.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39" y="3893569"/>
            <a:ext cx="5230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Перечислить вредные привычки.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2060848"/>
            <a:ext cx="6048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Записать правила личной гигиены.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38" y="2761765"/>
            <a:ext cx="5616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Какие продукты необходимо исключить из питания?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H="1" flipV="1">
            <a:off x="3131839" y="4418856"/>
            <a:ext cx="540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Составить упражнения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зарядки.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8120"/>
            <a:ext cx="830580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245</Words>
  <Application>Microsoft Office PowerPoint</Application>
  <PresentationFormat>Экран (4:3)</PresentationFormat>
  <Paragraphs>60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Тема Office</vt:lpstr>
      <vt:lpstr>Здоровый образ жизни.</vt:lpstr>
      <vt:lpstr>Презентация PowerPoint</vt:lpstr>
      <vt:lpstr>Презентация PowerPoint</vt:lpstr>
      <vt:lpstr>Презентация PowerPoint</vt:lpstr>
      <vt:lpstr>Цель:  воспитание здорового образа жизни, сопротивление вредным привычкам. </vt:lpstr>
      <vt:lpstr>Задачи: развивать знания о здоровом образе жизни, воспитывать ответственное отношение к своему здоровью.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Помните, ваше здоровье- в ваших руках!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20</cp:revision>
  <dcterms:created xsi:type="dcterms:W3CDTF">2014-08-12T18:36:10Z</dcterms:created>
  <dcterms:modified xsi:type="dcterms:W3CDTF">2021-01-10T11:41:00Z</dcterms:modified>
</cp:coreProperties>
</file>