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         Выполнила воспитатель МБДОУ №283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                        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Степерева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Елена Геннадьевна.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г.Красноярск</a:t>
            </a:r>
            <a:r>
              <a:rPr lang="ru-RU" dirty="0" smtClean="0"/>
              <a:t> 2021г.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358114" cy="257176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«Настольный театр своими руками».</a:t>
            </a:r>
            <a:endParaRPr lang="ru-RU" sz="7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50019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из самых демократичных и доступных для детей видов искусства, он позволяет решать многие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воображения, фантазии, инициативности,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расскрепощенности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т.д. 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театр\pOJSIfQyrq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50019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Настольный театр-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 с предметом, дети озвучивают роли, повторяют или сочиняют сюжет.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Помогает учить детей координировать движения рук и глаз;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Побуждает  выражать свои эмоции посредством мимики и речи; 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Действуя с  игрушкой-персонажем , у ребенка развивается мелкая моторика рук, что способствует более успешному и эффективному развитию речи.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театр\p24eieQFNM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24000"/>
            <a:ext cx="6643734" cy="4762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500042"/>
            <a:ext cx="2500330" cy="5519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театр\OJKB5sWBNu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9418" r="9418"/>
          <a:stretch>
            <a:fillRect/>
          </a:stretch>
        </p:blipFill>
        <p:spPr bwMode="auto">
          <a:xfrm>
            <a:off x="428596" y="785794"/>
            <a:ext cx="697232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8572560" cy="1732989"/>
          </a:xfrm>
        </p:spPr>
        <p:txBody>
          <a:bodyPr/>
          <a:lstStyle/>
          <a:p>
            <a:endParaRPr lang="ru-RU" sz="1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8573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 настольного театра для развития детей.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Развивает художественный вкус, творческие способности и выразительность речи;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Формирует чувство коллективизма;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Развивает память, мышление, воображение;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Расширяет запас слов, речь. 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Приобщает дошкольников к театрализованному, драматическому искусству.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cer\Desktop\театр\w9txG38ZoR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7430"/>
            <a:ext cx="554356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соответствии с предполагаемым размером игрушки выбираем пустую бутылку из-под шампуня.</a:t>
            </a:r>
          </a:p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Тщательно промываем и просушиваем .</a:t>
            </a:r>
          </a:p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Бутылка устойчива и детям легко ею манипулировать. </a:t>
            </a:r>
          </a:p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Вырезаем из иллюстрированной книги, либо распечатываем героев сказки на цветном принтере.</a:t>
            </a:r>
          </a:p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Приклеиваем картинку героя к одной стороне бутылки.</a:t>
            </a:r>
          </a:p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Оклеиваем её скотчем.( скотч поможет сохранить героев сказки более длительное время).</a:t>
            </a:r>
          </a:p>
          <a:p>
            <a:pPr marL="514350" indent="-514350"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514350" indent="-51435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 театра  устойчиво стоят на столе и не создают помех при передвижении.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сделать: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cer\Desktop\театр\TXyqJ6TQbw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929222" cy="4786345"/>
          </a:xfrm>
          <a:prstGeom prst="rect">
            <a:avLst/>
          </a:prstGeom>
          <a:noFill/>
        </p:spPr>
      </p:pic>
      <p:pic>
        <p:nvPicPr>
          <p:cNvPr id="4098" name="Picture 2" descr="C:\Users\Acer\Desktop\театр\cKMUH5m6A6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736"/>
            <a:ext cx="3278182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ПРИЯТНОГО ДЛЯ ВАС ДОСУГА!!!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">
      <a:dk1>
        <a:sysClr val="windowText" lastClr="000000"/>
      </a:dk1>
      <a:lt1>
        <a:sysClr val="window" lastClr="FFFFFF"/>
      </a:lt1>
      <a:dk2>
        <a:srgbClr val="A69A03"/>
      </a:dk2>
      <a:lt2>
        <a:srgbClr val="FEFAC9"/>
      </a:lt2>
      <a:accent1>
        <a:srgbClr val="53614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149</TotalTime>
  <Words>133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«Настольный театр своими руками».</vt:lpstr>
      <vt:lpstr>     Театр- один из самых демократичных и доступных для детей видов искусства, он позволяет решать многие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воображения, фантазии, инициативности, расскрепощенности и т.д.  </vt:lpstr>
      <vt:lpstr>Настольный театр- действия с предметом, дети озвучивают роли, повторяют или сочиняют сюжет.    Помогает учить детей координировать движения рук и глаз;     Побуждает  выражать свои эмоции посредством мимики и речи;     Действуя с  игрушкой-персонажем , у ребенка развивается мелкая моторика рук, что способствует более успешному и эффективному развитию речи. </vt:lpstr>
      <vt:lpstr>Презентация PowerPoint</vt:lpstr>
      <vt:lpstr>Значение  настольного театра для развития детей.  Развивает художественный вкус, творческие способности и выразительность речи;  Формирует чувство коллективизма; Развивает память, мышление, воображение; Расширяет запас слов, речь.    </vt:lpstr>
      <vt:lpstr>Как сделать: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Светлана</cp:lastModifiedBy>
  <cp:revision>19</cp:revision>
  <dcterms:created xsi:type="dcterms:W3CDTF">2015-09-27T05:39:34Z</dcterms:created>
  <dcterms:modified xsi:type="dcterms:W3CDTF">2021-02-08T11:17:42Z</dcterms:modified>
</cp:coreProperties>
</file>