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86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1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7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7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14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61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85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9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92F1-D320-41CE-864A-FDB69FEDA0A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715B-19A3-4150-896B-29552CBAA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2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1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0440" y="1386840"/>
            <a:ext cx="62387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дистанционного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обучения   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07080" y="3733800"/>
            <a:ext cx="582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цветы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0480" y="2566815"/>
            <a:ext cx="4380012" cy="7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8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3642" y="341195"/>
            <a:ext cx="988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предметов посуды!!!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lenagold.ru/fon/clipart/p/pos/posud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3" y="1712746"/>
            <a:ext cx="3160831" cy="20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enagold.ru/fon/clipart/p/pos/posud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712746"/>
            <a:ext cx="2811437" cy="20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enagold.ru/fon/clipart/p/pos/posud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04" y="1712746"/>
            <a:ext cx="2777319" cy="20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екторный клипарт сково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4" y="4090916"/>
            <a:ext cx="3160830" cy="23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lenagold.ru/fon/clipart/ch/cha/chash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57" y="4248576"/>
            <a:ext cx="2988858" cy="21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lenagold.ru/fon/clipart/ch/chaj/chajn16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503" y="4248576"/>
            <a:ext cx="2777319" cy="21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5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767" y="300252"/>
            <a:ext cx="9291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мебели!!!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go3.imgsmail.ru/imgpreview?key=http%3A//www.123magazin.ru/bigpics/3f90f7b0-9d84-11e0-9d19-00145e1888c3%5F3f90f7b2-9d84-11e0-9d19-00145e1888c3.jpeg&amp;mb=imgdb_preview_8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7" y="1244013"/>
            <a:ext cx="3163674" cy="25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nagold.ru/fon/clipart/s/stol/stol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6" y="1355931"/>
            <a:ext cx="3011773" cy="24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nagold.ru/fon/clipart/s/stul/mebel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358" y="1244012"/>
            <a:ext cx="3131029" cy="25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enagold.ru/fon/clipart/k/krov/mebel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47" y="4380932"/>
            <a:ext cx="3272856" cy="23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belwel.ru/sites/default/files/imagecache/img-with-watermark/918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072" y="4380932"/>
            <a:ext cx="3138417" cy="235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Тумбочка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4358" y="4209329"/>
            <a:ext cx="3131030" cy="252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0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236" y="504967"/>
            <a:ext cx="7085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транспорта!!!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3.bp.blogspot.com/_XuTQI-8Rm2M/TQnhxWX-JfI/AAAAAAAAFf4/MJkEUtGmXbw/s200/%25D0%25B0%25D0%25B2%25D1%2582%25D0%25BE%25D0%25B1%25D1%2583%25D1%2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3" y="1528550"/>
            <a:ext cx="3240815" cy="22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1.bp.blogspot.com/_XuTQI-8Rm2M/TQnh4mGL1nI/AAAAAAAAFf8/soAahhW6Vxs/s200/%25D0%25B0%25D0%25B2%25D1%2582%25D0%25BE%25D0%25BC%25D0%25BE%25D0%25B1%25D0%25B8%25D0%25BB%25D1%25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96" y="1542112"/>
            <a:ext cx="3220871" cy="219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_XuTQI-8Rm2M/TQniJ7wkAOI/AAAAAAAAFgI/j-56U6mPXfs/s200/%25D0%25B2%25D0%25B5%25D1%2580%25D1%2582%25D0%25BE%25D0%25BB%25D1%2591%25D1%25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7" y="1511495"/>
            <a:ext cx="3265896" cy="22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1.bp.blogspot.com/_XuTQI-8Rm2M/TQnigDUsU0I/AAAAAAAAFgY/h9HCUQYKyxI/s200/%25D0%25BA%25D0%25B0%25D1%2582%25D0%25B5%25D1%25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5" y="4171114"/>
            <a:ext cx="3290453" cy="223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1.bp.blogspot.com/_XuTQI-8Rm2M/TQni0qtiyPI/AAAAAAAAFgk/DbQqfElRYGk/s200/%25D0%25BF%25D0%25BE%25D0%25B5%25D0%25B7%25D0%25B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95" y="4171114"/>
            <a:ext cx="3145272" cy="223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2.bp.blogspot.com/_XuTQI-8Rm2M/TQnjxoTWryI/AAAAAAAAFgs/bpjfH3B-OGw/s200/%25D1%2581%25D0%25B0%25D0%25BC%25D0%25BE%25D0%25BB%25D1%2591%25D1%25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77" y="4166659"/>
            <a:ext cx="3297002" cy="224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0361" y="341195"/>
            <a:ext cx="6849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грибов!!!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allforchildren.ru/pictures/mushrooms_s/mushroom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1367641"/>
            <a:ext cx="2365160" cy="284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llforchildren.ru/pictures/mushrooms_s/mushroom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13" y="1295706"/>
            <a:ext cx="2737751" cy="254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llforchildren.ru/pictures/mushrooms_s/mushroom02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86" y="3842453"/>
            <a:ext cx="2694769" cy="26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llforchildren.ru/pictures/mushrooms_s/mushroom02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4225014"/>
            <a:ext cx="2854110" cy="241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llforchildren.ru/pictures/mushrooms_s/mushroom07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78" y="1234645"/>
            <a:ext cx="2495812" cy="27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allforchildren.ru/pictures/mushrooms_s/mushroom083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48" y="4225014"/>
            <a:ext cx="2496189" cy="236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755" y="409433"/>
            <a:ext cx="7806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красок!!!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68991" y="1446662"/>
            <a:ext cx="2006221" cy="18424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901818" y="1446661"/>
            <a:ext cx="2006221" cy="18424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568517" y="1412540"/>
            <a:ext cx="2006221" cy="18424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18866" y="4337713"/>
            <a:ext cx="2006221" cy="1842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01819" y="4301320"/>
            <a:ext cx="2006221" cy="18424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568517" y="4301319"/>
            <a:ext cx="2006221" cy="184244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1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768" y="477672"/>
            <a:ext cx="693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 рыб!!!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xn----8sbiecm6bhdx8i.xn--p1ai/sites/default/files/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42" y="1377831"/>
            <a:ext cx="3048000" cy="20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n----8sbiecm6bhdx8i.xn--p1ai/sites/default/files/kar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14" y="1377831"/>
            <a:ext cx="3297308" cy="20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Ёр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351" y="3930554"/>
            <a:ext cx="3248169" cy="21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п зеркаль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14" y="3930555"/>
            <a:ext cx="3297308" cy="211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Щу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351" y="1377831"/>
            <a:ext cx="3260939" cy="201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 Детские картинки животных - Угор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0" y="3953101"/>
            <a:ext cx="3227756" cy="20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2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596" y="477672"/>
            <a:ext cx="7710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 насекомых!!! </a:t>
            </a:r>
            <a:endParaRPr lang="ru-RU" sz="3200" b="1" dirty="0"/>
          </a:p>
        </p:txBody>
      </p:sp>
      <p:pic>
        <p:nvPicPr>
          <p:cNvPr id="2050" name="Picture 2" descr="http://4.bp.blogspot.com/-JKM-Iw4yA0E/ULnrDe_qR8I/AAAAAAAAP7s/9k-pt8xHH-w/s200/%D0%91%D0%B0%D0%B1%D0%BE%D1%87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9" y="1392072"/>
            <a:ext cx="3231310" cy="20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L_5rKQG0xB8/ULnrGVOI8MI/AAAAAAAAP8E/bMZoR7nLFxE/s200/%D0%9A%D0%BE%D0%BC%D0%B0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36" y="1421277"/>
            <a:ext cx="2983410" cy="20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-z_nd99Z9NYk/ULnrEZMW59I/AAAAAAAAP7w/_Qig-tXs-94/s200/%D0%9C%D1%83%D1%80%D0%B0%D0%B2%D1%8C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95" y="1421277"/>
            <a:ext cx="2901523" cy="20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-B_pcjjhLLGI/ULnrFqEA2pI/AAAAAAAAP78/4_EGAk9Mv6k/s200/%D0%A8%D0%BC%D0%B5%D0%BB%D1%8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9" y="4033049"/>
            <a:ext cx="3094831" cy="205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2.bp.blogspot.com/-4xp2x2aZFj8/ULnrJKLPrgI/AAAAAAAAP8U/f6go3X7C7ws/s200/%D0%9A%D1%83%D0%B7%D0%BD%D0%B5%D1%87%D0%B8%D0%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36" y="4033049"/>
            <a:ext cx="2997261" cy="20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4.bp.blogspot.com/-sV7GWoa-mzY/ULnrIKCYXBI/AAAAAAAAP8M/FhXtKUgjlbE/s200/%D0%A1%D1%82%D1%80%D0%B5%D0%BA%D0%BE%D0%B7%D0%B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93" y="4033049"/>
            <a:ext cx="2997261" cy="20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6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640" y="274320"/>
            <a:ext cx="7372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Развивающая игра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знаю пять названий»</a:t>
            </a: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173" y="2538483"/>
            <a:ext cx="10085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 все Вы знаете эту игру, с которой познакомились ещё в детстве. Предлагаю Вашему вниманию другой вариант этой игры.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 практическая значимость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С помощью слайдов, выполненных в программе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 получите серию картинок формирующих определённые понятия и представления  об окружающем мире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1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1946" y="354842"/>
            <a:ext cx="101579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Обогащение и активизация словаря детей.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представлений об окружающем;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понятий (овощи, фрукты, деревья и т.д.);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и активизации словаря детей;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Развитее зрительного восприятия и логического мышления.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 «Я знаю пять названий…….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опорой на картинку-подсказку называет объекты-предметы.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считает: 1…2….3….4….5….. (используйте мяч)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7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5640" y="441960"/>
            <a:ext cx="6489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деревьев!!!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19" y="1249680"/>
            <a:ext cx="3337561" cy="2514600"/>
          </a:xfrm>
          <a:prstGeom prst="rect">
            <a:avLst/>
          </a:prstGeom>
        </p:spPr>
      </p:pic>
      <p:pic>
        <p:nvPicPr>
          <p:cNvPr id="1026" name="Picture 2" descr="http://3.bp.blogspot.com/-ZntoBSIaP8c/TgMEe9ozMTI/AAAAAAAAHyE/Pe8ompCJK-M/s1600/%25D0%25A0%25D1%258F%25D0%25B1%25D0%25B8%25D0%25BD%25D0%25B0-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4798" y="1249680"/>
            <a:ext cx="34497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-s0JP7BtnMlM/TgMFAA0muBI/AAAAAAAAHyM/4z4drEyL2ro/s1600/%25D0%25A2%25D0%25BE%25D0%25BF%25D0%25BE%25D0%25BB%25D1%258C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0079" y="1195651"/>
            <a:ext cx="3185161" cy="256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0YDPMVvgiag/TgMG0Ti7AlI/AAAAAAAAHyc/t00GFJvO5rM/s1600/%25D0%259A%25D0%25BB%25D0%25B5%25D0%25BD-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18" y="3987225"/>
            <a:ext cx="3337561" cy="24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leVYBreDp_s/TgMHXrl9mgI/AAAAAAAAHyk/T6Om62MEZrk/s1600/%25D0%2594%25D1%2583%25D0%25B1-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37"/>
          <a:stretch/>
        </p:blipFill>
        <p:spPr bwMode="auto">
          <a:xfrm>
            <a:off x="4450079" y="3749850"/>
            <a:ext cx="3261360" cy="273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2.bp.blogspot.com/-mYNLcwnVomA/TgMIKB169lI/AAAAAAAAHys/sXth8DIfC2Y/s1600/%25D0%2595%25D0%25BB%25D1%258C-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672"/>
          <a:stretch/>
        </p:blipFill>
        <p:spPr bwMode="auto">
          <a:xfrm>
            <a:off x="8334798" y="3238500"/>
            <a:ext cx="3449703" cy="32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0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9451" y="373248"/>
            <a:ext cx="627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 цветов!!!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Карточки цветы для детей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833" y="1383561"/>
            <a:ext cx="2908642" cy="24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llforchildren.ru/pictures/rose_s/rose0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3" y="4080681"/>
            <a:ext cx="2908642" cy="25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allforchildren.ru/pictures/tulip1_s/tulip1-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60" y="4080681"/>
            <a:ext cx="2969762" cy="25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Клипарт Одуванчики в Вектор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11737" y="4168526"/>
            <a:ext cx="2825087" cy="24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lenagold.ru/fon/clipart/l/land/landish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7" y="1383560"/>
            <a:ext cx="2674962" cy="24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lenagold.ru/fon/clipart/m/muk/mak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60" y="1383560"/>
            <a:ext cx="2969762" cy="243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1439" y="600501"/>
            <a:ext cx="728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фруктов!!!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allforchildren.ru/pictures/apples_s/appl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58" y="1555845"/>
            <a:ext cx="3029802" cy="23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nagold.ru/fon/clipart/g/grush/grusha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56" y="1555845"/>
            <a:ext cx="2937177" cy="23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ricot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08829" y="1555845"/>
            <a:ext cx="2950825" cy="23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enagold.ru/fon/clipart/a/apel/apels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397" y="4287475"/>
            <a:ext cx="2702257" cy="24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Fruits, Фрукты, растр, raster, clipart, collection, Tropical, fruit, banana, Тропический, фрукт, банан, PNG, горшок, мороженое, pot, ice, crea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58" y="4287475"/>
            <a:ext cx="3029802" cy="24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enagold.ru/fon/clipart/p/pers/pers0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56" y="4287475"/>
            <a:ext cx="2937177" cy="243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5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6281" y="313899"/>
            <a:ext cx="623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названий овощей!!!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lenagold.ru/fon/clipart/s/svekl/svekl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5" y="1320374"/>
            <a:ext cx="2934268" cy="24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nagold.ru/fon/clipart/m/mork/mork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7" y="1320374"/>
            <a:ext cx="2961563" cy="24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6 Potato Clipart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2" r="50997" b="32914"/>
          <a:stretch/>
        </p:blipFill>
        <p:spPr bwMode="auto">
          <a:xfrm>
            <a:off x="8447965" y="1320374"/>
            <a:ext cx="2770496" cy="243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enagold.ru/fon/clipart/o/ogur/ogur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5" y="4012440"/>
            <a:ext cx="2934268" cy="2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lenagold.ru/fon/clipart/p/pomid/pomid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87" y="4012439"/>
            <a:ext cx="2961563" cy="2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lenagold.ru/fon/clipart/k/korn/kornepl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64" y="4012438"/>
            <a:ext cx="2770497" cy="255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7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439" y="327547"/>
            <a:ext cx="6182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птиц !!! </a:t>
            </a:r>
            <a:endParaRPr lang="ru-RU" sz="3200" dirty="0"/>
          </a:p>
        </p:txBody>
      </p:sp>
      <p:pic>
        <p:nvPicPr>
          <p:cNvPr id="4098" name="Picture 2" descr="воробей клипар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2387" y="1501254"/>
            <a:ext cx="3276362" cy="24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lenagold.ru/fon/clipart/v/voron/vorona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96" y="1501254"/>
            <a:ext cx="3098041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nagold.ru/fon/clipart/g/gol/ptah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4" y="1501254"/>
            <a:ext cx="3111689" cy="245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lenagold.ru/fon/clipart/s/sini/sinits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6" y="4285397"/>
            <a:ext cx="3276363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Снегир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534" y="4285397"/>
            <a:ext cx="3111689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Ласточка растровый клипар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964" y="4322220"/>
            <a:ext cx="3057099" cy="235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265" y="491321"/>
            <a:ext cx="9880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 пять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 лесных животных!!!</a:t>
            </a:r>
            <a:endParaRPr lang="ru-RU" sz="3200" dirty="0"/>
          </a:p>
        </p:txBody>
      </p:sp>
      <p:pic>
        <p:nvPicPr>
          <p:cNvPr id="5124" name="Picture 4" descr="медведь, клипар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77" y="1337480"/>
            <a:ext cx="3370045" cy="23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lenagold.ru/fon/but/zayancl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29" y="1337480"/>
            <a:ext cx="3029803" cy="234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lenagold.ru/fon/but/egiancl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4" y="1337480"/>
            <a:ext cx="2688609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lenagold.ru/fon/but/belkancl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6" y="4053385"/>
            <a:ext cx="3370045" cy="24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lenagold.ru/fon/but/mishancl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29" y="4053385"/>
            <a:ext cx="3029803" cy="244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lenagold.ru/fon/but/volkclany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54" y="4053386"/>
            <a:ext cx="2688609" cy="24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226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Зайцева</dc:creator>
  <cp:lastModifiedBy>User</cp:lastModifiedBy>
  <cp:revision>28</cp:revision>
  <dcterms:created xsi:type="dcterms:W3CDTF">2013-09-17T18:00:42Z</dcterms:created>
  <dcterms:modified xsi:type="dcterms:W3CDTF">2020-12-14T10:48:44Z</dcterms:modified>
</cp:coreProperties>
</file>