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58D73-17AA-4D97-9BAB-1FAEAE33AD49}" v="1553" dt="2020-12-15T14:53:52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2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245AC3-2A12-4EC5-90F0-635CC8C2C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E2F09B-BB20-4BE5-AB02-3EB3D1DC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76091-BC80-469D-B650-BE3BC7F995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l="5" r="4" b="4"/>
          <a:stretch/>
        </p:blipFill>
        <p:spPr>
          <a:xfrm>
            <a:off x="20" y="1376"/>
            <a:ext cx="12188932" cy="68566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0952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BA2F37-388F-4D5A-9ABF-F0ADA6CB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4352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AD23D2-6BEF-470D-992C-8B2BC3BF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61296" y="1546522"/>
            <a:ext cx="6327656" cy="4016078"/>
          </a:xfrm>
          <a:prstGeom prst="rect">
            <a:avLst/>
          </a:prstGeom>
          <a:blipFill dpi="0" rotWithShape="1">
            <a:blip r:embed="rId5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1425" y="1401335"/>
            <a:ext cx="5105400" cy="2491199"/>
          </a:xfrm>
        </p:spPr>
        <p:txBody>
          <a:bodyPr anchor="b">
            <a:normAutofit/>
          </a:bodyPr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Презентации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ребят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4AD75-63D4-4704-A7E1-46714CA20D71}"/>
              </a:ext>
            </a:extLst>
          </p:cNvPr>
          <p:cNvSpPr txBox="1"/>
          <p:nvPr/>
        </p:nvSpPr>
        <p:spPr>
          <a:xfrm>
            <a:off x="3599986" y="-42747"/>
            <a:ext cx="67576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Костя и Рома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C34E3C-0B63-40EA-88C7-23A705AB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29629"/>
              </p:ext>
            </p:extLst>
          </p:nvPr>
        </p:nvGraphicFramePr>
        <p:xfrm>
          <a:off x="260195" y="1291682"/>
          <a:ext cx="4586717" cy="544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463">
                  <a:extLst>
                    <a:ext uri="{9D8B030D-6E8A-4147-A177-3AD203B41FA5}">
                      <a16:colId xmlns:a16="http://schemas.microsoft.com/office/drawing/2014/main" val="3091631554"/>
                    </a:ext>
                  </a:extLst>
                </a:gridCol>
                <a:gridCol w="2254254">
                  <a:extLst>
                    <a:ext uri="{9D8B030D-6E8A-4147-A177-3AD203B41FA5}">
                      <a16:colId xmlns:a16="http://schemas.microsoft.com/office/drawing/2014/main" val="2054425813"/>
                    </a:ext>
                  </a:extLst>
                </a:gridCol>
              </a:tblGrid>
              <a:tr h="1105754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 +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-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49823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Информативная и</a:t>
                      </a:r>
                    </a:p>
                    <a:p>
                      <a:pPr lvl="0">
                        <a:buNone/>
                      </a:pPr>
                      <a:r>
                        <a:rPr lang="ru-RU" dirty="0"/>
                        <a:t>СВОЯ презентация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Неточность</a:t>
                      </a:r>
                    </a:p>
                    <a:p>
                      <a:pPr lvl="0">
                        <a:buNone/>
                      </a:pPr>
                      <a:r>
                        <a:rPr lang="ru-RU" dirty="0"/>
                        <a:t>презентации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9590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Интересная игра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0354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Вежливость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6542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Уклад во время</a:t>
                      </a:r>
                    </a:p>
                    <a:p>
                      <a:pPr lvl="0">
                        <a:buNone/>
                      </a:pPr>
                      <a:r>
                        <a:rPr lang="ru-RU" dirty="0"/>
                        <a:t>+- 5мин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2300"/>
                  </a:ext>
                </a:extLst>
              </a:tr>
            </a:tbl>
          </a:graphicData>
        </a:graphic>
      </p:graphicFrame>
      <p:pic>
        <p:nvPicPr>
          <p:cNvPr id="5" name="Рисунок 5" descr="Изображение выглядит как чашка, стол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30048B7-2241-463C-B370-EA64CD1F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85" y="1065756"/>
            <a:ext cx="3828789" cy="3828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27D2F-F468-4530-B140-753794B1D879}"/>
              </a:ext>
            </a:extLst>
          </p:cNvPr>
          <p:cNvSpPr txBox="1"/>
          <p:nvPr/>
        </p:nvSpPr>
        <p:spPr>
          <a:xfrm>
            <a:off x="7448811" y="5392454"/>
            <a:ext cx="274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87/100 </a:t>
            </a:r>
          </a:p>
        </p:txBody>
      </p:sp>
    </p:spTree>
    <p:extLst>
      <p:ext uri="{BB962C8B-B14F-4D97-AF65-F5344CB8AC3E}">
        <p14:creationId xmlns:p14="http://schemas.microsoft.com/office/powerpoint/2010/main" val="397543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4AD75-63D4-4704-A7E1-46714CA20D71}"/>
              </a:ext>
            </a:extLst>
          </p:cNvPr>
          <p:cNvSpPr txBox="1"/>
          <p:nvPr/>
        </p:nvSpPr>
        <p:spPr>
          <a:xfrm>
            <a:off x="3599986" y="-42747"/>
            <a:ext cx="67576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Ксюша и Соня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C34E3C-0B63-40EA-88C7-23A705AB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84054"/>
              </p:ext>
            </p:extLst>
          </p:nvPr>
        </p:nvGraphicFramePr>
        <p:xfrm>
          <a:off x="260195" y="1291682"/>
          <a:ext cx="4586717" cy="544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463">
                  <a:extLst>
                    <a:ext uri="{9D8B030D-6E8A-4147-A177-3AD203B41FA5}">
                      <a16:colId xmlns:a16="http://schemas.microsoft.com/office/drawing/2014/main" val="3091631554"/>
                    </a:ext>
                  </a:extLst>
                </a:gridCol>
                <a:gridCol w="2254254">
                  <a:extLst>
                    <a:ext uri="{9D8B030D-6E8A-4147-A177-3AD203B41FA5}">
                      <a16:colId xmlns:a16="http://schemas.microsoft.com/office/drawing/2014/main" val="2054425813"/>
                    </a:ext>
                  </a:extLst>
                </a:gridCol>
              </a:tblGrid>
              <a:tr h="1105754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 +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-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49823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+- своя презентация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Неточность презентации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9590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Интересная игра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Плохое объяснение информации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0354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Вежливость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6542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Уклад во время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2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027D2F-F468-4530-B140-753794B1D879}"/>
              </a:ext>
            </a:extLst>
          </p:cNvPr>
          <p:cNvSpPr txBox="1"/>
          <p:nvPr/>
        </p:nvSpPr>
        <p:spPr>
          <a:xfrm>
            <a:off x="7448811" y="5392454"/>
            <a:ext cx="274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74/100 </a:t>
            </a:r>
          </a:p>
        </p:txBody>
      </p:sp>
      <p:pic>
        <p:nvPicPr>
          <p:cNvPr id="2" name="Рисунок 6" descr="Изображение выглядит как чашка, кофе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518A3C6-A0DA-45B0-8B1D-65AB67B0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85" y="1316291"/>
            <a:ext cx="2743200" cy="34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4AD75-63D4-4704-A7E1-46714CA20D71}"/>
              </a:ext>
            </a:extLst>
          </p:cNvPr>
          <p:cNvSpPr txBox="1"/>
          <p:nvPr/>
        </p:nvSpPr>
        <p:spPr>
          <a:xfrm>
            <a:off x="3599986" y="-42747"/>
            <a:ext cx="67576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Рената и Катя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C34E3C-0B63-40EA-88C7-23A705AB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08841"/>
              </p:ext>
            </p:extLst>
          </p:nvPr>
        </p:nvGraphicFramePr>
        <p:xfrm>
          <a:off x="260195" y="1291682"/>
          <a:ext cx="4586717" cy="544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463">
                  <a:extLst>
                    <a:ext uri="{9D8B030D-6E8A-4147-A177-3AD203B41FA5}">
                      <a16:colId xmlns:a16="http://schemas.microsoft.com/office/drawing/2014/main" val="3091631554"/>
                    </a:ext>
                  </a:extLst>
                </a:gridCol>
                <a:gridCol w="2254254">
                  <a:extLst>
                    <a:ext uri="{9D8B030D-6E8A-4147-A177-3AD203B41FA5}">
                      <a16:colId xmlns:a16="http://schemas.microsoft.com/office/drawing/2014/main" val="2054425813"/>
                    </a:ext>
                  </a:extLst>
                </a:gridCol>
              </a:tblGrid>
              <a:tr h="1105754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 +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-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49823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Уклад  во 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презентации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9590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Дискуссия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Плохое раскрытие</a:t>
                      </a:r>
                    </a:p>
                    <a:p>
                      <a:pPr lvl="0">
                        <a:buNone/>
                      </a:pPr>
                      <a:r>
                        <a:rPr lang="ru-RU" dirty="0"/>
                        <a:t>темы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0354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6542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2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027D2F-F468-4530-B140-753794B1D879}"/>
              </a:ext>
            </a:extLst>
          </p:cNvPr>
          <p:cNvSpPr txBox="1"/>
          <p:nvPr/>
        </p:nvSpPr>
        <p:spPr>
          <a:xfrm>
            <a:off x="7448811" y="5392454"/>
            <a:ext cx="274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56/100 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7EFE760-E664-4681-9E28-E0CFDD5F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65" y="1323688"/>
            <a:ext cx="3839227" cy="30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4AD75-63D4-4704-A7E1-46714CA20D71}"/>
              </a:ext>
            </a:extLst>
          </p:cNvPr>
          <p:cNvSpPr txBox="1"/>
          <p:nvPr/>
        </p:nvSpPr>
        <p:spPr>
          <a:xfrm>
            <a:off x="3599986" y="-42747"/>
            <a:ext cx="67576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Альбина и Арина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C34E3C-0B63-40EA-88C7-23A705AB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75881"/>
              </p:ext>
            </p:extLst>
          </p:nvPr>
        </p:nvGraphicFramePr>
        <p:xfrm>
          <a:off x="260195" y="1291682"/>
          <a:ext cx="4586717" cy="556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463">
                  <a:extLst>
                    <a:ext uri="{9D8B030D-6E8A-4147-A177-3AD203B41FA5}">
                      <a16:colId xmlns:a16="http://schemas.microsoft.com/office/drawing/2014/main" val="3091631554"/>
                    </a:ext>
                  </a:extLst>
                </a:gridCol>
                <a:gridCol w="2254254">
                  <a:extLst>
                    <a:ext uri="{9D8B030D-6E8A-4147-A177-3AD203B41FA5}">
                      <a16:colId xmlns:a16="http://schemas.microsoft.com/office/drawing/2014/main" val="2054425813"/>
                    </a:ext>
                  </a:extLst>
                </a:gridCol>
              </a:tblGrid>
              <a:tr h="1105754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 +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         -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49823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r>
                        <a:rPr lang="ru-RU" dirty="0"/>
                        <a:t>Раскрытие темы( с натяжкой)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своя презентация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9590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уклад во время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0354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Не уважение к</a:t>
                      </a:r>
                    </a:p>
                    <a:p>
                      <a:pPr lvl="0">
                        <a:buNone/>
                      </a:pPr>
                      <a:r>
                        <a:rPr lang="ru-RU" dirty="0"/>
                        <a:t>ученикам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65427"/>
                  </a:ext>
                </a:extLst>
              </a:tr>
              <a:tr h="1064030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endParaRPr lang="ru-RU" dirty="0"/>
                    </a:p>
                    <a:p>
                      <a:pPr lvl="0">
                        <a:buNone/>
                      </a:pPr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2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027D2F-F468-4530-B140-753794B1D879}"/>
              </a:ext>
            </a:extLst>
          </p:cNvPr>
          <p:cNvSpPr txBox="1"/>
          <p:nvPr/>
        </p:nvSpPr>
        <p:spPr>
          <a:xfrm>
            <a:off x="7448811" y="5392454"/>
            <a:ext cx="274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27/100 </a:t>
            </a:r>
          </a:p>
        </p:txBody>
      </p:sp>
    </p:spTree>
    <p:extLst>
      <p:ext uri="{BB962C8B-B14F-4D97-AF65-F5344CB8AC3E}">
        <p14:creationId xmlns:p14="http://schemas.microsoft.com/office/powerpoint/2010/main" val="213316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4AD75-63D4-4704-A7E1-46714CA20D71}"/>
              </a:ext>
            </a:extLst>
          </p:cNvPr>
          <p:cNvSpPr txBox="1"/>
          <p:nvPr/>
        </p:nvSpPr>
        <p:spPr>
          <a:xfrm>
            <a:off x="5583274" y="-94939"/>
            <a:ext cx="67576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Итоги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BDEB9371-7264-4606-96AF-22AD6AE96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63102"/>
              </p:ext>
            </p:extLst>
          </p:nvPr>
        </p:nvGraphicFramePr>
        <p:xfrm>
          <a:off x="949890" y="1085589"/>
          <a:ext cx="10394067" cy="552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689">
                  <a:extLst>
                    <a:ext uri="{9D8B030D-6E8A-4147-A177-3AD203B41FA5}">
                      <a16:colId xmlns:a16="http://schemas.microsoft.com/office/drawing/2014/main" val="2081871734"/>
                    </a:ext>
                  </a:extLst>
                </a:gridCol>
                <a:gridCol w="3464689">
                  <a:extLst>
                    <a:ext uri="{9D8B030D-6E8A-4147-A177-3AD203B41FA5}">
                      <a16:colId xmlns:a16="http://schemas.microsoft.com/office/drawing/2014/main" val="2818224910"/>
                    </a:ext>
                  </a:extLst>
                </a:gridCol>
                <a:gridCol w="3464689">
                  <a:extLst>
                    <a:ext uri="{9D8B030D-6E8A-4147-A177-3AD203B41FA5}">
                      <a16:colId xmlns:a16="http://schemas.microsoft.com/office/drawing/2014/main" val="1082633624"/>
                    </a:ext>
                  </a:extLst>
                </a:gridCol>
              </a:tblGrid>
              <a:tr h="1069931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  Команда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</a:t>
                      </a:r>
                      <a:r>
                        <a:rPr lang="ru-RU" sz="2800" b="0" dirty="0"/>
                        <a:t> </a:t>
                      </a:r>
                      <a:r>
                        <a:rPr lang="ru-RU" sz="2800" b="1" dirty="0"/>
                        <a:t>Место </a:t>
                      </a:r>
                      <a:r>
                        <a:rPr lang="ru-RU" sz="2800" b="0" dirty="0"/>
                        <a:t> </a:t>
                      </a:r>
                      <a:r>
                        <a:rPr lang="ru-RU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</a:t>
                      </a:r>
                      <a:r>
                        <a:rPr lang="ru-RU" sz="2800" dirty="0"/>
                        <a:t> 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37823"/>
                  </a:ext>
                </a:extLst>
              </a:tr>
              <a:tr h="1028549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Костя и Рома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</a:t>
                      </a:r>
                      <a:r>
                        <a:rPr lang="ru-RU" sz="2800" dirty="0"/>
                        <a:t>  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     87/100  </a:t>
                      </a:r>
                    </a:p>
                    <a:p>
                      <a:pPr lvl="0">
                        <a:buNone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73429"/>
                  </a:ext>
                </a:extLst>
              </a:tr>
              <a:tr h="1028549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Ксюша и Соня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</a:t>
                      </a:r>
                      <a:r>
                        <a:rPr lang="ru-RU" sz="2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    74/100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89124"/>
                  </a:ext>
                </a:extLst>
              </a:tr>
              <a:tr h="1028549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Рената и 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</a:t>
                      </a:r>
                      <a:r>
                        <a:rPr lang="ru-RU" sz="2800" dirty="0"/>
                        <a:t> 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   56/100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00626"/>
                  </a:ext>
                </a:extLst>
              </a:tr>
              <a:tr h="1028549"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Альбина и 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  <a:p>
                      <a:pPr lvl="0">
                        <a:buNone/>
                      </a:pPr>
                      <a:r>
                        <a:rPr lang="ru-RU" dirty="0"/>
                        <a:t>       </a:t>
                      </a:r>
                      <a:r>
                        <a:rPr lang="ru-R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lvl="0">
                        <a:buNone/>
                      </a:pPr>
                      <a:r>
                        <a:rPr lang="ru-RU" sz="2800" dirty="0"/>
                        <a:t>   27/100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0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6583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1B302C"/>
      </a:dk2>
      <a:lt2>
        <a:srgbClr val="F0F0F3"/>
      </a:lt2>
      <a:accent1>
        <a:srgbClr val="A2A475"/>
      </a:accent1>
      <a:accent2>
        <a:srgbClr val="8BA86A"/>
      </a:accent2>
      <a:accent3>
        <a:srgbClr val="7FAA7A"/>
      </a:accent3>
      <a:accent4>
        <a:srgbClr val="6EAF82"/>
      </a:accent4>
      <a:accent5>
        <a:srgbClr val="79A99B"/>
      </a:accent5>
      <a:accent6>
        <a:srgbClr val="70A9B2"/>
      </a:accent6>
      <a:hlink>
        <a:srgbClr val="736FB1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BlockprintVTI</vt:lpstr>
      <vt:lpstr>Презентации ребят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218</cp:revision>
  <dcterms:created xsi:type="dcterms:W3CDTF">2020-12-15T14:03:14Z</dcterms:created>
  <dcterms:modified xsi:type="dcterms:W3CDTF">2020-12-15T14:55:40Z</dcterms:modified>
</cp:coreProperties>
</file>