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2406" autoAdjust="0"/>
  </p:normalViewPr>
  <p:slideViewPr>
    <p:cSldViewPr>
      <p:cViewPr>
        <p:scale>
          <a:sx n="70" d="100"/>
          <a:sy n="70" d="100"/>
        </p:scale>
        <p:origin x="-1810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2B5F1-1894-4CFB-BCF7-63138C44ECAF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B646-8FA6-42D1-B4B7-9E8CA26F4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8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AB646-8FA6-42D1-B4B7-9E8CA26F4E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8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764" y="1305634"/>
            <a:ext cx="7323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/>
              <a:t>П</a:t>
            </a:r>
            <a:r>
              <a:rPr lang="ru-RU" sz="4400" dirty="0" smtClean="0"/>
              <a:t>роект :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«Берём фотоаппарат  в руки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и делаем снимки на трудные звуки»</a:t>
            </a:r>
            <a:endParaRPr lang="ru-RU" sz="32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4646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учитель-логопед «МБДОУ №13»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Съедугина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21" y="3429000"/>
            <a:ext cx="2161195" cy="2449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5401"/>
            <a:ext cx="211307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505123"/>
            <a:ext cx="91723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                           </a:t>
            </a:r>
            <a:r>
              <a:rPr lang="ru-RU" sz="32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3 </a:t>
            </a:r>
            <a:r>
              <a:rPr lang="ru-RU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этап: </a:t>
            </a:r>
            <a:r>
              <a:rPr lang="ru-RU" sz="32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заключительный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и оценка результатов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применения логопедических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 коррекционном процессе.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Итоговая презентация результатов проектной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стенде ДОУ.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Презентация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на РМО.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22.userapi.com/impf/4FRkz0nFhkvieMa7q2tNpdPPcM6xe829zYJEiA/KLQPdFQlxdA.jpg?size=1200x1600&amp;quality=96&amp;proxy=1&amp;sign=97d288566d3ad92a6f93469c6a125f1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975" r="6954" b="22499"/>
          <a:stretch/>
        </p:blipFill>
        <p:spPr bwMode="auto">
          <a:xfrm>
            <a:off x="3275856" y="2996952"/>
            <a:ext cx="3376363" cy="359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482078"/>
            <a:ext cx="466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" y="-99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Актуальность проекта:</a:t>
            </a:r>
          </a:p>
          <a:p>
            <a:r>
              <a:rPr lang="ru-RU" dirty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возрастает число детей, имеющих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речевых нарушений.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целевых ориентиров необходима систематическая профилактика и коррекция речевых нарушений у детей. Но информационная плотность дошкольной ступени обучения детей и подготовка их к школе столь велика, что накладывает на учителя-логопеда комплекс сложных задач,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новых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работы по исправлению речевых нарушений.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предъявляет новые требования к воспитанию и обучению подрастающего поколения, внедрению новых подходов, которые должны способствовать не замене традиционных методов, а расширению их возможностей. Все шире проявляется роль информационных технологий не только в системе школьного, но и дошкольного 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Наш проект вызван проявить заинтересованность ребенка                             в логопедических занятиях, укреплению детско- родительских отношений, уменьшению срока автоматизации поставленных звуков.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9892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организация условий для успешной и быстрой автоматизации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оставленных звуков.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педагогов и родителей в совместной деятельности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речевых нарушений, широко использовать родительский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Пробудить в ребенке желание самому активно участвовать в процессе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логопедическим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выполнению домашних заданий.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Автоматизировать поставленные звуки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практико-ориентированный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времени автоматизации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учитель-логопед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1" y="518154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коррекционно-речевой процесс по автоматизации поставленных звуков  включить работу по созданию  фотоальбома с фотографиями предметов на трудные звуки, то дети быстрее введут в речь труднопроизносимый для них звук.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537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1 этап : подготовительный</a:t>
            </a:r>
            <a:endParaRPr lang="ru-RU" sz="3200" i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темы, цели и задач проекта;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оборудование, необходимое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Проинформировать родителей о будущем проекте и задачах, которые будут перед ними стоять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706" y="404664"/>
            <a:ext cx="862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2 этап: практический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 фотосъёмка предметов на автоматизируемый звук        (в домашней обстановке, совместно с родителями)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https://sun9-22.userapi.com/impf/NzrNJQLsFLyRrWNnCdiMsKIhu_JTerg8SuOw5Q/JSb9IY67VWU.jpg?size=737x1600&amp;quality=96&amp;proxy=1&amp;sign=faa6621f89d3fa19ac334a13ea9d62a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83836"/>
            <a:ext cx="2559827" cy="455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un9-15.userapi.com/impf/2Qe31zvVjoqZoFkAQEMhiSDxzjK9Vf43tDbl6A/Zl56kvx1D2M.jpg?size=737x1600&amp;quality=96&amp;proxy=1&amp;sign=29f75bff4d4271b5985904ca350c35b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3" y="1492114"/>
            <a:ext cx="2016224" cy="364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46533"/>
            <a:ext cx="2592288" cy="5071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66" y="260648"/>
            <a:ext cx="8127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съёмка предметов на автоматизируемый звук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кабинете логопеда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 r="13967" b="12727"/>
          <a:stretch/>
        </p:blipFill>
        <p:spPr bwMode="auto">
          <a:xfrm>
            <a:off x="242618" y="1192040"/>
            <a:ext cx="3604122" cy="240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sun9-70.userapi.com/impf/nCIYF53GMlPkzmZwSR-GsOlur0VIjGeI7LCtlQ/cth9HYUmxc0.jpg?size=1200x1600&amp;quality=96&amp;proxy=1&amp;sign=03583b68e839edf1d6edb164e4b004b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46" y="947514"/>
            <a:ext cx="2003133" cy="267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3.userapi.com/impf/mCI28s94i7UNJ0ALTL-8IEDUohIYSNC0foWFQA/bkX1fDiFNqU.jpg?size=1200x1600&amp;quality=96&amp;proxy=1&amp;sign=a2a74cc568f32db76a092f052066f95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46" y="3618358"/>
            <a:ext cx="2118055" cy="282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6.userapi.com/impf/v2I6qfxBcMRWjK0VlQwS98wcGc3xfgB45Wzlzg/kcs4MCYM1eQ.jpg?size=1600x1200&amp;quality=96&amp;proxy=1&amp;sign=3242fcb13ba4682bf2864acf602974c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35661"/>
            <a:ext cx="3115942" cy="233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75.userapi.com/impf/fDHWvGm2N2yRuPGf3WWut9bhzerczc-7GOfFHA/oSJYWOWf_4w.jpg?size=1600x1200&amp;quality=96&amp;proxy=1&amp;sign=525dea0ba09e534c320d21d588c66df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6" y="3743672"/>
            <a:ext cx="3587596" cy="2690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12.userapi.com/impf/Ys-eX3ply5qEjp9GBmFhaAwyMyXot-G5b53uig/nUitLMLVdcg.jpg?size=1600x1200&amp;quality=96&amp;proxy=1&amp;sign=1d5750ba6069172ff91766735f6b08f7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00" y="3876589"/>
            <a:ext cx="3233149" cy="2424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296" y="1166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детьми с помощью родителей и учителя- логопеда альбома для автоматизации звуков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68.userapi.com/impf/_O3sIYaRIvjNDsFwQOUqG8ekRtgI_dscbUZOug/IPwxVgDM72c.jpg?size=1600x1200&amp;quality=96&amp;proxy=1&amp;sign=c8be819c68b11a028283a0d581c2aa9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995" y="119642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.userapi.com/impf/NzBfo7sLlVwcKRB5CyGq_LeSCDk-zfwaMVnkbw/uDp3-0P3w10.jpg?size=1600x1200&amp;quality=96&amp;proxy=1&amp;sign=1179bc84e23fa4ef15c4f223e506122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16" y="4063643"/>
            <a:ext cx="3725808" cy="279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6.userapi.com/impf/hbbmdimKFth58CcQ86rmqRXNv-RhKYdHWkO-Lg/4NwRG7jNBwA.jpg?size=1600x1200&amp;quality=96&amp;proxy=1&amp;sign=9cc931fd2a27ed432c3ccbaeda7dcc5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20" y="1196424"/>
            <a:ext cx="3948861" cy="2961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3053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по автоматизации звуков с помощью созданного альбома на логопедических занятиях и дома с родителями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0.userapi.com/impf/wOvj6S99NgbTALlfcikdXOQoH9GdpoV5cxv8Qg/mINaYZWQKbs.jpg?size=1600x1200&amp;quality=96&amp;proxy=1&amp;sign=991ed88bcd75163ddc05de6f10fc4c8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139"/>
            <a:ext cx="4102835" cy="307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8.userapi.com/impf/w9arBFxWbIPhz8LcziQYUZt3-GHb01d_7zD7oQ/nfR1VYykFg4.jpg?size=1600x1168&amp;quality=96&amp;proxy=1&amp;sign=e656a2c40afd50f12c8b3c0521d4c72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55" y="3068960"/>
            <a:ext cx="4672440" cy="341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283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21</cp:revision>
  <cp:lastPrinted>2021-02-15T09:18:15Z</cp:lastPrinted>
  <dcterms:created xsi:type="dcterms:W3CDTF">2021-02-14T11:55:29Z</dcterms:created>
  <dcterms:modified xsi:type="dcterms:W3CDTF">2021-03-03T17:20:01Z</dcterms:modified>
</cp:coreProperties>
</file>