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9" r:id="rId5"/>
    <p:sldId id="258" r:id="rId6"/>
    <p:sldId id="262" r:id="rId7"/>
    <p:sldId id="263" r:id="rId8"/>
    <p:sldId id="261" r:id="rId9"/>
    <p:sldId id="265" r:id="rId10"/>
    <p:sldId id="264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4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5ACE6-37E2-41B6-8F5A-6A3FBB14E837}" type="datetimeFigureOut">
              <a:rPr lang="ru-RU" smtClean="0"/>
              <a:t>20.06.2021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5B41-731B-4692-9BF8-3919E6380B0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5ACE6-37E2-41B6-8F5A-6A3FBB14E837}" type="datetimeFigureOut">
              <a:rPr lang="ru-RU" smtClean="0"/>
              <a:t>20.06.2021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5B41-731B-4692-9BF8-3919E6380B0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5ACE6-37E2-41B6-8F5A-6A3FBB14E837}" type="datetimeFigureOut">
              <a:rPr lang="ru-RU" smtClean="0"/>
              <a:t>20.06.2021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5B41-731B-4692-9BF8-3919E6380B0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5ACE6-37E2-41B6-8F5A-6A3FBB14E837}" type="datetimeFigureOut">
              <a:rPr lang="ru-RU" smtClean="0"/>
              <a:t>20.06.2021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5B41-731B-4692-9BF8-3919E6380B0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5ACE6-37E2-41B6-8F5A-6A3FBB14E837}" type="datetimeFigureOut">
              <a:rPr lang="ru-RU" smtClean="0"/>
              <a:t>20.06.2021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5B41-731B-4692-9BF8-3919E6380B0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5ACE6-37E2-41B6-8F5A-6A3FBB14E837}" type="datetimeFigureOut">
              <a:rPr lang="ru-RU" smtClean="0"/>
              <a:t>20.06.2021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5B41-731B-4692-9BF8-3919E6380B0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5ACE6-37E2-41B6-8F5A-6A3FBB14E837}" type="datetimeFigureOut">
              <a:rPr lang="ru-RU" smtClean="0"/>
              <a:t>20.06.2021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5B41-731B-4692-9BF8-3919E6380B0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5ACE6-37E2-41B6-8F5A-6A3FBB14E837}" type="datetimeFigureOut">
              <a:rPr lang="ru-RU" smtClean="0"/>
              <a:t>20.06.2021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5B41-731B-4692-9BF8-3919E6380B0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5ACE6-37E2-41B6-8F5A-6A3FBB14E837}" type="datetimeFigureOut">
              <a:rPr lang="ru-RU" smtClean="0"/>
              <a:t>20.06.2021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5B41-731B-4692-9BF8-3919E6380B0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5ACE6-37E2-41B6-8F5A-6A3FBB14E837}" type="datetimeFigureOut">
              <a:rPr lang="ru-RU" smtClean="0"/>
              <a:t>20.06.2021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5B41-731B-4692-9BF8-3919E6380B0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5ACE6-37E2-41B6-8F5A-6A3FBB14E837}" type="datetimeFigureOut">
              <a:rPr lang="ru-RU" smtClean="0"/>
              <a:t>20.06.2021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5B41-731B-4692-9BF8-3919E6380B0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5ACE6-37E2-41B6-8F5A-6A3FBB14E837}" type="datetimeFigureOut">
              <a:rPr lang="ru-RU" smtClean="0"/>
              <a:t>20.06.2021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C5B41-731B-4692-9BF8-3919E6380B05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i.pinimg.com/originals/46/c5/32/46c53263d9c058f33aef201534faa7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692696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Детский сад № 8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2420888"/>
            <a:ext cx="5328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Мастер класс для родителей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«Волшебный мир цветной соли»</a:t>
            </a:r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5004048" y="4194487"/>
            <a:ext cx="2304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Полуяхтова И.В.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i.pinimg.com/originals/46/c5/32/46c53263d9c058f33aef201534faa7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http://player.myshared.ru/74/1370875/slides/slide_10.jpg"/>
          <p:cNvPicPr/>
          <p:nvPr/>
        </p:nvPicPr>
        <p:blipFill>
          <a:blip r:embed="rId3" cstate="print"/>
          <a:srcRect r="4858" b="10417"/>
          <a:stretch>
            <a:fillRect/>
          </a:stretch>
        </p:blipFill>
        <p:spPr bwMode="auto">
          <a:xfrm>
            <a:off x="1979712" y="1196752"/>
            <a:ext cx="5651867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i.pinimg.com/originals/46/c5/32/46c53263d9c058f33aef201534faa7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http://player.myshared.ru/74/1370875/slides/slide_11.jpg"/>
          <p:cNvPicPr/>
          <p:nvPr/>
        </p:nvPicPr>
        <p:blipFill>
          <a:blip r:embed="rId3" cstate="print"/>
          <a:srcRect r="6941" b="11271"/>
          <a:stretch>
            <a:fillRect/>
          </a:stretch>
        </p:blipFill>
        <p:spPr bwMode="auto">
          <a:xfrm>
            <a:off x="1979712" y="620688"/>
            <a:ext cx="5528076" cy="438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i.pinimg.com/originals/46/c5/32/46c53263d9c058f33aef201534faa7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http://player.myshared.ru/74/1370875/slides/slide_12.jpg"/>
          <p:cNvPicPr/>
          <p:nvPr/>
        </p:nvPicPr>
        <p:blipFill>
          <a:blip r:embed="rId3" cstate="print"/>
          <a:srcRect b="24306"/>
          <a:stretch>
            <a:fillRect/>
          </a:stretch>
        </p:blipFill>
        <p:spPr bwMode="auto">
          <a:xfrm>
            <a:off x="1691680" y="836712"/>
            <a:ext cx="5940425" cy="387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i.pinimg.com/originals/46/c5/32/46c53263d9c058f33aef201534faa7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http://player.myshared.ru/74/1370875/slides/slide_13.jpg"/>
          <p:cNvPicPr/>
          <p:nvPr/>
        </p:nvPicPr>
        <p:blipFill>
          <a:blip r:embed="rId3" cstate="print"/>
          <a:srcRect b="19818"/>
          <a:stretch>
            <a:fillRect/>
          </a:stretch>
        </p:blipFill>
        <p:spPr bwMode="auto">
          <a:xfrm>
            <a:off x="1619672" y="1196752"/>
            <a:ext cx="5940425" cy="357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i.pinimg.com/originals/46/c5/32/46c53263d9c058f33aef201534faa7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http://player.myshared.ru/74/1370875/slides/slide_14.jpg"/>
          <p:cNvPicPr/>
          <p:nvPr/>
        </p:nvPicPr>
        <p:blipFill>
          <a:blip r:embed="rId3" cstate="print"/>
          <a:srcRect t="22885" b="45032"/>
          <a:stretch>
            <a:fillRect/>
          </a:stretch>
        </p:blipFill>
        <p:spPr bwMode="auto">
          <a:xfrm>
            <a:off x="1763688" y="1988840"/>
            <a:ext cx="59404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i.pinimg.com/originals/46/c5/32/46c53263d9c058f33aef201534faa7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35697" y="764704"/>
            <a:ext cx="57606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Познакомить родителей со способами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использования цветной соли в технике рисования и изготовлении композиций.</a:t>
            </a:r>
          </a:p>
          <a:p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Расширять знания родителей о нетрадиционных способах рисования.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Развивать интерес к созданию композиций из соли ,формируя навыки декорирования ёмкостей с помощью приёма «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насыпания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», превратив его в занимательное занятие.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Развивать тактильную чувствительность, мелкую моторику рук.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Развивать творческие способности участников мастер класса.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i.pinimg.com/originals/46/c5/32/46c53263d9c058f33aef201534faa7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http://player.myshared.ru/74/1370875/slides/slide_3.jpg"/>
          <p:cNvPicPr/>
          <p:nvPr/>
        </p:nvPicPr>
        <p:blipFill>
          <a:blip r:embed="rId3" cstate="print"/>
          <a:srcRect l="10750" r="10470" b="9776"/>
          <a:stretch>
            <a:fillRect/>
          </a:stretch>
        </p:blipFill>
        <p:spPr bwMode="auto">
          <a:xfrm>
            <a:off x="1835696" y="836712"/>
            <a:ext cx="554461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i.pinimg.com/originals/46/c5/32/46c53263d9c058f33aef201534faa7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http://player.myshared.ru/74/1370875/slides/slide_4.jpg"/>
          <p:cNvPicPr/>
          <p:nvPr/>
        </p:nvPicPr>
        <p:blipFill>
          <a:blip r:embed="rId3" cstate="print"/>
          <a:srcRect l="12346" t="3846" r="14858" b="11538"/>
          <a:stretch>
            <a:fillRect/>
          </a:stretch>
        </p:blipFill>
        <p:spPr bwMode="auto">
          <a:xfrm>
            <a:off x="1835697" y="620688"/>
            <a:ext cx="5544616" cy="46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i.pinimg.com/originals/46/c5/32/46c53263d9c058f33aef201534faa7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http://player.myshared.ru/74/1370875/slides/slide_5.jpg"/>
          <p:cNvPicPr/>
          <p:nvPr/>
        </p:nvPicPr>
        <p:blipFill>
          <a:blip r:embed="rId3" cstate="print"/>
          <a:srcRect l="12026" t="15171" r="7803" b="13675"/>
          <a:stretch>
            <a:fillRect/>
          </a:stretch>
        </p:blipFill>
        <p:spPr bwMode="auto">
          <a:xfrm>
            <a:off x="1907704" y="620688"/>
            <a:ext cx="5400600" cy="475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i.pinimg.com/originals/46/c5/32/46c53263d9c058f33aef201534faa7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http://player.myshared.ru/74/1370875/slides/slide_6.jpg"/>
          <p:cNvPicPr/>
          <p:nvPr/>
        </p:nvPicPr>
        <p:blipFill>
          <a:blip r:embed="rId3" cstate="print"/>
          <a:srcRect r="13675" b="11912"/>
          <a:stretch>
            <a:fillRect/>
          </a:stretch>
        </p:blipFill>
        <p:spPr bwMode="auto">
          <a:xfrm>
            <a:off x="2007974" y="692696"/>
            <a:ext cx="5444346" cy="4698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i.pinimg.com/originals/46/c5/32/46c53263d9c058f33aef201534faa7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http://player.myshared.ru/74/1370875/slides/slide_7.jpg"/>
          <p:cNvPicPr/>
          <p:nvPr/>
        </p:nvPicPr>
        <p:blipFill>
          <a:blip r:embed="rId3" cstate="print"/>
          <a:srcRect b="11058"/>
          <a:stretch>
            <a:fillRect/>
          </a:stretch>
        </p:blipFill>
        <p:spPr bwMode="auto">
          <a:xfrm>
            <a:off x="1691680" y="1196752"/>
            <a:ext cx="5940425" cy="3964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i.pinimg.com/originals/46/c5/32/46c53263d9c058f33aef201534faa7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http://player.myshared.ru/74/1370875/slides/slide_8.jpg"/>
          <p:cNvPicPr/>
          <p:nvPr/>
        </p:nvPicPr>
        <p:blipFill>
          <a:blip r:embed="rId3" cstate="print"/>
          <a:srcRect l="6093" r="8385" b="10417"/>
          <a:stretch>
            <a:fillRect/>
          </a:stretch>
        </p:blipFill>
        <p:spPr bwMode="auto">
          <a:xfrm>
            <a:off x="2031682" y="692696"/>
            <a:ext cx="5420638" cy="4731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i.pinimg.com/originals/46/c5/32/46c53263d9c058f33aef201534faa7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http://player.myshared.ru/74/1370875/slides/slide_9.jpg"/>
          <p:cNvPicPr/>
          <p:nvPr/>
        </p:nvPicPr>
        <p:blipFill>
          <a:blip r:embed="rId3" cstate="print"/>
          <a:srcRect l="8183" r="6300" b="11271"/>
          <a:stretch>
            <a:fillRect/>
          </a:stretch>
        </p:blipFill>
        <p:spPr bwMode="auto">
          <a:xfrm>
            <a:off x="2033587" y="764704"/>
            <a:ext cx="5418733" cy="4640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90</Words>
  <Application>Microsoft Office PowerPoint</Application>
  <PresentationFormat>Экран (4:3)</PresentationFormat>
  <Paragraphs>13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BOSS</dc:creator>
  <cp:lastModifiedBy>BOSS</cp:lastModifiedBy>
  <cp:revision>3</cp:revision>
  <dcterms:created xsi:type="dcterms:W3CDTF">2021-06-20T04:09:41Z</dcterms:created>
  <dcterms:modified xsi:type="dcterms:W3CDTF">2021-06-20T04:34:21Z</dcterms:modified>
</cp:coreProperties>
</file>