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C007-7480-4A67-BBDB-82B482703F59}" type="datetimeFigureOut">
              <a:rPr lang="ru-RU" smtClean="0"/>
              <a:t>17.01.2019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A512-991F-42B0-8DE6-BC7F9DBF788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C007-7480-4A67-BBDB-82B482703F59}" type="datetimeFigureOut">
              <a:rPr lang="ru-RU" smtClean="0"/>
              <a:t>17.01.2019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A512-991F-42B0-8DE6-BC7F9DBF788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C007-7480-4A67-BBDB-82B482703F59}" type="datetimeFigureOut">
              <a:rPr lang="ru-RU" smtClean="0"/>
              <a:t>17.01.2019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A512-991F-42B0-8DE6-BC7F9DBF788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C007-7480-4A67-BBDB-82B482703F59}" type="datetimeFigureOut">
              <a:rPr lang="ru-RU" smtClean="0"/>
              <a:t>17.01.2019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A512-991F-42B0-8DE6-BC7F9DBF788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C007-7480-4A67-BBDB-82B482703F59}" type="datetimeFigureOut">
              <a:rPr lang="ru-RU" smtClean="0"/>
              <a:t>17.01.2019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A512-991F-42B0-8DE6-BC7F9DBF788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C007-7480-4A67-BBDB-82B482703F59}" type="datetimeFigureOut">
              <a:rPr lang="ru-RU" smtClean="0"/>
              <a:t>17.01.2019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A512-991F-42B0-8DE6-BC7F9DBF788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C007-7480-4A67-BBDB-82B482703F59}" type="datetimeFigureOut">
              <a:rPr lang="ru-RU" smtClean="0"/>
              <a:t>17.01.2019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A512-991F-42B0-8DE6-BC7F9DBF788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C007-7480-4A67-BBDB-82B482703F59}" type="datetimeFigureOut">
              <a:rPr lang="ru-RU" smtClean="0"/>
              <a:t>17.01.2019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A512-991F-42B0-8DE6-BC7F9DBF788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C007-7480-4A67-BBDB-82B482703F59}" type="datetimeFigureOut">
              <a:rPr lang="ru-RU" smtClean="0"/>
              <a:t>17.01.2019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A512-991F-42B0-8DE6-BC7F9DBF788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C007-7480-4A67-BBDB-82B482703F59}" type="datetimeFigureOut">
              <a:rPr lang="ru-RU" smtClean="0"/>
              <a:t>17.01.2019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A512-991F-42B0-8DE6-BC7F9DBF788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4C007-7480-4A67-BBDB-82B482703F59}" type="datetimeFigureOut">
              <a:rPr lang="ru-RU" smtClean="0"/>
              <a:t>17.01.2019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0A512-991F-42B0-8DE6-BC7F9DBF788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264C007-7480-4A67-BBDB-82B482703F59}" type="datetimeFigureOut">
              <a:rPr lang="ru-RU" smtClean="0"/>
              <a:t>17.01.2019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C0A512-991F-42B0-8DE6-BC7F9DBF788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5" y="3789041"/>
            <a:ext cx="5637010" cy="2145624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Из дерева и бросового материала.</a:t>
            </a:r>
          </a:p>
          <a:p>
            <a:r>
              <a:rPr lang="ru-RU" dirty="0" smtClean="0"/>
              <a:t>Учащихся : 6-7-8 </a:t>
            </a:r>
            <a:r>
              <a:rPr lang="ru-RU" dirty="0" smtClean="0"/>
              <a:t>классов </a:t>
            </a:r>
          </a:p>
          <a:p>
            <a:r>
              <a:rPr lang="ru-RU" dirty="0" smtClean="0"/>
              <a:t>Руководитель: </a:t>
            </a:r>
            <a:r>
              <a:rPr lang="ru-RU" dirty="0" err="1" smtClean="0"/>
              <a:t>Дрокина.В.В</a:t>
            </a:r>
            <a:r>
              <a:rPr lang="ru-RU" dirty="0" smtClean="0"/>
              <a:t>. Учитель ИЗО, технологии.</a:t>
            </a:r>
            <a:endParaRPr lang="en-US" dirty="0" smtClean="0"/>
          </a:p>
          <a:p>
            <a:r>
              <a:rPr lang="ru-RU" dirty="0" smtClean="0"/>
              <a:t>МОУ СОШ № 52 г Шилка. Забайкальский край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700808"/>
            <a:ext cx="7175351" cy="1793167"/>
          </a:xfrm>
        </p:spPr>
        <p:txBody>
          <a:bodyPr/>
          <a:lstStyle/>
          <a:p>
            <a:r>
              <a:rPr lang="ru-RU" dirty="0" smtClean="0"/>
              <a:t>Творческие 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3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Новая папка\IMG_20190110_110514_BURST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9552" y="548680"/>
            <a:ext cx="806489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595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Новая папка\IMG_20190110_110603_BURST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3566" y="620687"/>
            <a:ext cx="7704855" cy="543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533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Новая папка\IMG_20190110_110735_BURST001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5576" y="692696"/>
            <a:ext cx="784887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601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Новая папка\IMG_20190110_110917_BURST001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1560" y="620688"/>
            <a:ext cx="799288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716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Новая папка\IMG_20190110_111743_BURST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81236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786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Новая папка\IMG_20190110_111755_BURST001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989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Новая папка\IMG_20190110_112847_BURST001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5536" y="476672"/>
            <a:ext cx="816441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151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Новая папка\IMG_20190110_112048_BURST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9632" y="908720"/>
            <a:ext cx="661573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20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Новая папка\IMG_20190110_112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568952" cy="544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56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5" cy="6408712"/>
          </a:xfrm>
        </p:spPr>
        <p:txBody>
          <a:bodyPr/>
          <a:lstStyle/>
          <a:p>
            <a:r>
              <a:rPr lang="ru-RU" dirty="0" smtClean="0"/>
              <a:t>Творческие работы выполнены на уроках технологии и ИЗО.</a:t>
            </a:r>
            <a:br>
              <a:rPr lang="ru-RU" dirty="0" smtClean="0"/>
            </a:br>
            <a:r>
              <a:rPr lang="ru-RU" dirty="0" smtClean="0"/>
              <a:t>Используемые материалы: картон, пластилин, стекло, сосна, берёза, веточки, опилки, солёное тесто, спички, проволока, </a:t>
            </a:r>
            <a:r>
              <a:rPr lang="en-US" dirty="0" smtClean="0"/>
              <a:t>CD </a:t>
            </a:r>
            <a:r>
              <a:rPr lang="ru-RU" dirty="0" smtClean="0"/>
              <a:t>диски, папье маше.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08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Фото03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81000"/>
            <a:ext cx="6984776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5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IMG_19700211_215022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408712" cy="59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39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IMG_19700201_000410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76064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99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IMG_19700201_000429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260648"/>
            <a:ext cx="6723027" cy="620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527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IMG_19700201_000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92695"/>
            <a:ext cx="4968552" cy="55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74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IMG_19700201_0003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048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258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IMG_19700201_000639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2493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013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Новая папка\IMG_20190110_105957_BURST001_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9512" y="620688"/>
            <a:ext cx="848794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84106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48</TotalTime>
  <Words>39</Words>
  <Application>Microsoft Office PowerPoint</Application>
  <PresentationFormat>Экран (4:3)</PresentationFormat>
  <Paragraphs>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Творческие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Творческие работы выполнены на уроках технологии и ИЗО. Используемые материалы: картон, пластилин, стекло, сосна, берёза, веточки, опилки, солёное тесто, спички, проволока, CD диски, папье маше.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Творческие работы</dc:title>
  <dc:creator>tt</dc:creator>
  <cp:lastModifiedBy>tt</cp:lastModifiedBy>
  <cp:revision>21</cp:revision>
  <dcterms:created xsi:type="dcterms:W3CDTF">2019-01-12T01:29:52Z</dcterms:created>
  <dcterms:modified xsi:type="dcterms:W3CDTF">2019-01-17T09:35:36Z</dcterms:modified>
</cp:coreProperties>
</file>