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1" r:id="rId4"/>
    <p:sldId id="257" r:id="rId5"/>
    <p:sldId id="258" r:id="rId6"/>
    <p:sldId id="263" r:id="rId7"/>
    <p:sldId id="259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145A-4C5E-4025-8045-3DF4737F5BA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CC1-06C7-4717-8D08-56A1A7634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занятия</a:t>
            </a:r>
          </a:p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5CC1-06C7-4717-8D08-56A1A7634F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5CC1-06C7-4717-8D08-56A1A7634F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21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3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0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9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8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6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36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40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1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3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0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4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8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9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9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4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44554F-30D2-4C2C-A6C2-27C3E8BDFB5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5D4DFA-46CD-4B51-B332-EE909597A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заниматься художественным творчеством в нашем городе»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1390" y="3853182"/>
            <a:ext cx="1663908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443329"/>
                </a:solidFill>
                <a:latin typeface="Times New Roman" pitchFamily="18" charset="0"/>
                <a:ea typeface="Franklin Gothic Book"/>
                <a:cs typeface="Times New Roman" pitchFamily="18" charset="0"/>
              </a:rPr>
              <a:t>ученик 6А</a:t>
            </a:r>
            <a:r>
              <a:rPr lang="ru-RU" sz="1400" spc="15" dirty="0" smtClean="0">
                <a:solidFill>
                  <a:srgbClr val="443329"/>
                </a:solidFill>
                <a:latin typeface="Times New Roman" pitchFamily="18" charset="0"/>
                <a:ea typeface="Franklin Gothic Book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443329"/>
                </a:solidFill>
                <a:latin typeface="Times New Roman" pitchFamily="18" charset="0"/>
                <a:ea typeface="Franklin Gothic Book"/>
                <a:cs typeface="Times New Roman" pitchFamily="18" charset="0"/>
              </a:rPr>
              <a:t>класса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Юлчибаев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Темирджон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Ольга\Downloads\IMG_20200530_2214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780" y="3492708"/>
            <a:ext cx="3147935" cy="16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99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79488" y="828169"/>
            <a:ext cx="71652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 детей в художественной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49509" y="2224751"/>
            <a:ext cx="713531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 художественного воспитания детей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способности художественного видения мира;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приобщение к миру искусства;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развитие художественно - творческих способностей;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мелкой моторики рук и тактильное восприятие;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эстетического отношения к окружающей действительности, воспитание  художественного вкуса  и чувство гармонии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370" y="944380"/>
            <a:ext cx="6865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высший компонент в структуре личности и одна из наиболее содержательных форм психической активности человека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4420" y="3132944"/>
            <a:ext cx="7345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«Творческие способности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индивидуальные способности личности, проявляющиеся в определенных видах деятельности, порождающие нечто качественно новое, оригинальное».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изобразительного искусства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487168"/>
            <a:ext cx="3338512" cy="297561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87169"/>
            <a:ext cx="3336925" cy="2975618"/>
          </a:xfrm>
        </p:spPr>
      </p:pic>
    </p:spTree>
    <p:extLst>
      <p:ext uri="{BB962C8B-B14F-4D97-AF65-F5344CB8AC3E}">
        <p14:creationId xmlns:p14="http://schemas.microsoft.com/office/powerpoint/2010/main" val="80456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дает творчество человеку?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1" y="2338754"/>
            <a:ext cx="7587762" cy="36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49508" y="1023074"/>
            <a:ext cx="7570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Художественные школы г.Сургута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ьга\Downloads\шш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718" y="2128603"/>
            <a:ext cx="1970582" cy="21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Downloads\р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83" y="2098624"/>
            <a:ext cx="2068642" cy="17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Downloads\ЕЕ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6106" y="2428406"/>
            <a:ext cx="2398426" cy="18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Desktop\КККК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351" y="4117688"/>
            <a:ext cx="2248524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ownloads\тт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7102" y="4407108"/>
            <a:ext cx="1994348" cy="148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Downloads\ббб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1252" y="4512039"/>
            <a:ext cx="2503357" cy="12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-296827"/>
            <a:ext cx="7345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 творческих работ учеников нашей школы  в различных конкурсах: «Созвездие», «Радуга детства», «Калейдоскоп»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10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Ольга\Downloads\IMG_20190425_142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9" y="2278505"/>
            <a:ext cx="2158583" cy="334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Downloads\IMG_20190601_113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867" y="2338466"/>
            <a:ext cx="2278503" cy="335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Downloads\IMG_20191120_1403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204" y="2428406"/>
            <a:ext cx="2428406" cy="3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24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грамоты\Мумракова Ольга Николаевна9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957" y="884421"/>
            <a:ext cx="1457325" cy="24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IMG_20190425_1756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420" y="899411"/>
            <a:ext cx="1798819" cy="26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Багаветдинов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930" y="989351"/>
            <a:ext cx="1379095" cy="24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Downloads\IMG_20201224_1841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0879" y="1049312"/>
            <a:ext cx="1753849" cy="30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499" y="4182254"/>
            <a:ext cx="1543987" cy="191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8151" y="3597638"/>
            <a:ext cx="3177914" cy="23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ownloads\IMG_20201129_16372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5889" y="4377128"/>
            <a:ext cx="2128603" cy="1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882983"/>
          </a:xfrm>
        </p:spPr>
        <p:txBody>
          <a:bodyPr/>
          <a:lstStyle/>
          <a:p>
            <a:r>
              <a:rPr lang="ru-RU" dirty="0" smtClean="0"/>
              <a:t>Заключительная часть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Занятия в кружке заинтересовывают , увлекают своей необычностью, возможностью применить выдумку, фантазию, осуществлять поиск разных приемов и способов действия, творчески общаться друг с другом. А это в конечном итоге способствует художественно - творческому развитию школьников их мировозрению,  желания заниматься интересным и полезным делом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77240" y="2317313"/>
            <a:ext cx="74980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в кружке заинтересовывают , увлекают своей необычностью, возможностью применить выдумку, фантазию, осуществлять поиск разных приемов и способов действия, творчески общаться друг с другом. А это в конечном итоге способствует художественно - творческому развитию школьников 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мировозрению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желания заниматься интересным и полезным делом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247</Words>
  <Application>Microsoft Office PowerPoint</Application>
  <PresentationFormat>Экран (4:3)</PresentationFormat>
  <Paragraphs>26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Garamond</vt:lpstr>
      <vt:lpstr>Times New Roman</vt:lpstr>
      <vt:lpstr>Натуральные материалы</vt:lpstr>
      <vt:lpstr>«Возможности заниматься художественным творчеством в нашем городе»</vt:lpstr>
      <vt:lpstr>Презентация PowerPoint</vt:lpstr>
      <vt:lpstr>Презентация PowerPoint</vt:lpstr>
      <vt:lpstr>Виды изобразительного искусства</vt:lpstr>
      <vt:lpstr>Что дает творчество человеку?</vt:lpstr>
      <vt:lpstr>Презентация PowerPoint</vt:lpstr>
      <vt:lpstr>Презентация PowerPoint</vt:lpstr>
      <vt:lpstr>Презентация PowerPoint</vt:lpstr>
      <vt:lpstr>Заключительная часть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«Возможности заниматься художественным творчеством в нашем городе»</dc:title>
  <dc:creator>Технология1</dc:creator>
  <cp:lastModifiedBy>Технология1</cp:lastModifiedBy>
  <cp:revision>19</cp:revision>
  <dcterms:created xsi:type="dcterms:W3CDTF">2021-04-06T10:20:11Z</dcterms:created>
  <dcterms:modified xsi:type="dcterms:W3CDTF">2021-04-08T09:08:47Z</dcterms:modified>
</cp:coreProperties>
</file>