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2" r:id="rId5"/>
    <p:sldId id="263" r:id="rId6"/>
    <p:sldId id="264" r:id="rId7"/>
    <p:sldId id="265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5BF70-E301-4E8A-A67C-540035ACC68B}" type="datetimeFigureOut">
              <a:rPr lang="ru-RU" smtClean="0"/>
              <a:t>24.06.2021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84507-FA60-4545-B6BC-3A03AF0F7C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5BF70-E301-4E8A-A67C-540035ACC68B}" type="datetimeFigureOut">
              <a:rPr lang="ru-RU" smtClean="0"/>
              <a:t>24.06.2021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84507-FA60-4545-B6BC-3A03AF0F7C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5BF70-E301-4E8A-A67C-540035ACC68B}" type="datetimeFigureOut">
              <a:rPr lang="ru-RU" smtClean="0"/>
              <a:t>24.06.2021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84507-FA60-4545-B6BC-3A03AF0F7C98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5BF70-E301-4E8A-A67C-540035ACC68B}" type="datetimeFigureOut">
              <a:rPr lang="ru-RU" smtClean="0"/>
              <a:t>24.06.2021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84507-FA60-4545-B6BC-3A03AF0F7C98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5BF70-E301-4E8A-A67C-540035ACC68B}" type="datetimeFigureOut">
              <a:rPr lang="ru-RU" smtClean="0"/>
              <a:t>24.06.2021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84507-FA60-4545-B6BC-3A03AF0F7C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5BF70-E301-4E8A-A67C-540035ACC68B}" type="datetimeFigureOut">
              <a:rPr lang="ru-RU" smtClean="0"/>
              <a:t>24.06.2021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84507-FA60-4545-B6BC-3A03AF0F7C98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5BF70-E301-4E8A-A67C-540035ACC68B}" type="datetimeFigureOut">
              <a:rPr lang="ru-RU" smtClean="0"/>
              <a:t>24.06.2021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84507-FA60-4545-B6BC-3A03AF0F7C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5BF70-E301-4E8A-A67C-540035ACC68B}" type="datetimeFigureOut">
              <a:rPr lang="ru-RU" smtClean="0"/>
              <a:t>24.06.2021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84507-FA60-4545-B6BC-3A03AF0F7C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5BF70-E301-4E8A-A67C-540035ACC68B}" type="datetimeFigureOut">
              <a:rPr lang="ru-RU" smtClean="0"/>
              <a:t>24.06.2021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84507-FA60-4545-B6BC-3A03AF0F7C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5BF70-E301-4E8A-A67C-540035ACC68B}" type="datetimeFigureOut">
              <a:rPr lang="ru-RU" smtClean="0"/>
              <a:t>24.06.2021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84507-FA60-4545-B6BC-3A03AF0F7C98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5BF70-E301-4E8A-A67C-540035ACC68B}" type="datetimeFigureOut">
              <a:rPr lang="ru-RU" smtClean="0"/>
              <a:t>24.06.2021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84507-FA60-4545-B6BC-3A03AF0F7C98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29B5BF70-E301-4E8A-A67C-540035ACC68B}" type="datetimeFigureOut">
              <a:rPr lang="ru-RU" smtClean="0"/>
              <a:t>24.06.2021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2B84507-FA60-4545-B6BC-3A03AF0F7C98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30476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Междисциплинарные связи в обучении как реализация конвергентного подхода в современном школьном образовании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83768" y="4005064"/>
            <a:ext cx="6400800" cy="2465287"/>
          </a:xfrm>
        </p:spPr>
        <p:txBody>
          <a:bodyPr>
            <a:normAutofit/>
          </a:bodyPr>
          <a:lstStyle/>
          <a:p>
            <a:pPr algn="r"/>
            <a:r>
              <a:rPr lang="ru-RU" sz="1600" b="1" dirty="0" smtClean="0">
                <a:solidFill>
                  <a:srgbClr val="002060"/>
                </a:solidFill>
              </a:rPr>
              <a:t>Учителя МБОУ </a:t>
            </a:r>
            <a:r>
              <a:rPr lang="ru-RU" sz="1600" b="1" dirty="0" err="1" smtClean="0">
                <a:solidFill>
                  <a:srgbClr val="002060"/>
                </a:solidFill>
              </a:rPr>
              <a:t>г.Астрахани</a:t>
            </a:r>
            <a:r>
              <a:rPr lang="ru-RU" sz="1600" b="1" dirty="0" smtClean="0">
                <a:solidFill>
                  <a:srgbClr val="002060"/>
                </a:solidFill>
              </a:rPr>
              <a:t> «СОШ № 45»</a:t>
            </a:r>
          </a:p>
          <a:p>
            <a:pPr marL="342900" indent="-342900" algn="r">
              <a:buFont typeface="+mj-lt"/>
              <a:buAutoNum type="arabicPeriod"/>
            </a:pPr>
            <a:r>
              <a:rPr lang="ru-RU" sz="1600" b="1" dirty="0" smtClean="0">
                <a:solidFill>
                  <a:srgbClr val="002060"/>
                </a:solidFill>
              </a:rPr>
              <a:t>Журавлева И.М.</a:t>
            </a:r>
          </a:p>
          <a:p>
            <a:pPr marL="457200" indent="-457200" algn="r">
              <a:buAutoNum type="arabicPeriod"/>
            </a:pPr>
            <a:r>
              <a:rPr lang="ru-RU" sz="1600" b="1" dirty="0" smtClean="0">
                <a:solidFill>
                  <a:srgbClr val="002060"/>
                </a:solidFill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</a:rPr>
              <a:t>Вахлюева</a:t>
            </a:r>
            <a:r>
              <a:rPr lang="ru-RU" sz="1600" b="1" dirty="0" smtClean="0">
                <a:solidFill>
                  <a:srgbClr val="002060"/>
                </a:solidFill>
              </a:rPr>
              <a:t> Т.А.</a:t>
            </a:r>
          </a:p>
          <a:p>
            <a:pPr marL="457200" indent="-457200" algn="r">
              <a:buAutoNum type="arabicPeriod"/>
            </a:pPr>
            <a:r>
              <a:rPr lang="ru-RU" sz="1600" b="1" dirty="0">
                <a:solidFill>
                  <a:srgbClr val="002060"/>
                </a:solidFill>
              </a:rPr>
              <a:t>Б</a:t>
            </a:r>
            <a:r>
              <a:rPr lang="ru-RU" sz="1600" b="1" dirty="0" smtClean="0">
                <a:solidFill>
                  <a:srgbClr val="002060"/>
                </a:solidFill>
              </a:rPr>
              <a:t>улгакова О.И.</a:t>
            </a:r>
          </a:p>
          <a:p>
            <a:pPr marL="457200" indent="-457200" algn="r">
              <a:buAutoNum type="arabicPeriod"/>
            </a:pPr>
            <a:r>
              <a:rPr lang="ru-RU" sz="1600" b="1" dirty="0" smtClean="0">
                <a:solidFill>
                  <a:srgbClr val="002060"/>
                </a:solidFill>
              </a:rPr>
              <a:t>Болтенко Л.Н.</a:t>
            </a:r>
          </a:p>
          <a:p>
            <a:pPr marL="457200" indent="-457200" algn="r">
              <a:buAutoNum type="arabicPeriod"/>
            </a:pPr>
            <a:r>
              <a:rPr lang="ru-RU" sz="1600" b="1" dirty="0" err="1" smtClean="0">
                <a:solidFill>
                  <a:srgbClr val="002060"/>
                </a:solidFill>
              </a:rPr>
              <a:t>Баландина</a:t>
            </a:r>
            <a:r>
              <a:rPr lang="ru-RU" sz="1600" b="1" dirty="0" smtClean="0">
                <a:solidFill>
                  <a:srgbClr val="002060"/>
                </a:solidFill>
              </a:rPr>
              <a:t> А.А.</a:t>
            </a:r>
          </a:p>
          <a:p>
            <a:pPr marL="457200" indent="-4572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9102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u="sng" dirty="0" smtClean="0"/>
              <a:t>Цель предметной Концепции</a:t>
            </a:r>
            <a:r>
              <a:rPr lang="ru-RU" dirty="0" smtClean="0"/>
              <a:t>: </a:t>
            </a:r>
            <a:r>
              <a:rPr lang="ru-RU" b="1" dirty="0" smtClean="0"/>
              <a:t>определение основных стратегических направлений развития вопросов, связанных с преподаванием предметов, прежде всего, содержанием и технологиями обучения.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873879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71600" y="2204864"/>
            <a:ext cx="7408333" cy="417646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600" dirty="0" smtClean="0"/>
              <a:t>Исходя из данного Положения Концепции, современное школьное </a:t>
            </a:r>
            <a:r>
              <a:rPr lang="ru-RU" sz="2600" dirty="0"/>
              <a:t>образование </a:t>
            </a:r>
            <a:r>
              <a:rPr lang="ru-RU" sz="2600" dirty="0" smtClean="0"/>
              <a:t>предполагает механизм </a:t>
            </a:r>
            <a:r>
              <a:rPr lang="ru-RU" sz="2600" dirty="0"/>
              <a:t>укрепления </a:t>
            </a:r>
            <a:r>
              <a:rPr lang="ru-RU" sz="2600" dirty="0" err="1"/>
              <a:t>внутрипредметных</a:t>
            </a:r>
            <a:r>
              <a:rPr lang="ru-RU" sz="2600" dirty="0"/>
              <a:t> и </a:t>
            </a:r>
            <a:r>
              <a:rPr lang="ru-RU" sz="2600" dirty="0" err="1"/>
              <a:t>межпредметных</a:t>
            </a:r>
            <a:r>
              <a:rPr lang="ru-RU" sz="2600" dirty="0"/>
              <a:t> </a:t>
            </a:r>
            <a:r>
              <a:rPr lang="ru-RU" sz="2600" dirty="0" smtClean="0"/>
              <a:t>связей на уроках истории, географии,  литературы. Это позволяет применять   современные формы, методы, технологии обучения,  активные </a:t>
            </a:r>
            <a:r>
              <a:rPr lang="ru-RU" sz="2600" dirty="0"/>
              <a:t>и </a:t>
            </a:r>
            <a:r>
              <a:rPr lang="ru-RU" sz="2600" dirty="0" smtClean="0"/>
              <a:t>интерактивные формы работы</a:t>
            </a:r>
            <a:r>
              <a:rPr lang="ru-RU" sz="2600" dirty="0"/>
              <a:t>, </a:t>
            </a:r>
            <a:r>
              <a:rPr lang="ru-RU" sz="2600" dirty="0" smtClean="0"/>
              <a:t>практические занятия, исследовательские работы.</a:t>
            </a:r>
            <a:endParaRPr lang="ru-RU" sz="2600" dirty="0"/>
          </a:p>
          <a:p>
            <a:endParaRPr lang="ru-RU" dirty="0"/>
          </a:p>
          <a:p>
            <a:r>
              <a:rPr lang="ru-RU" dirty="0" smtClean="0"/>
              <a:t>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8995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Восстание Емельяна Пугачёва </a:t>
            </a:r>
            <a:br>
              <a:rPr lang="ru-RU" dirty="0"/>
            </a:br>
            <a:r>
              <a:rPr lang="ru-RU" dirty="0"/>
              <a:t>1773-1775 </a:t>
            </a:r>
            <a:r>
              <a:rPr lang="ru-RU" dirty="0" err="1"/>
              <a:t>г.г</a:t>
            </a: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dirty="0" smtClean="0"/>
              <a:t>История</a:t>
            </a:r>
          </a:p>
          <a:p>
            <a:r>
              <a:rPr lang="ru-RU" dirty="0" smtClean="0"/>
              <a:t>География</a:t>
            </a:r>
          </a:p>
          <a:p>
            <a:r>
              <a:rPr lang="ru-RU" dirty="0" smtClean="0"/>
              <a:t>Литература 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Манифест императора Петра </a:t>
            </a:r>
            <a:r>
              <a:rPr lang="ru-RU" dirty="0" smtClean="0"/>
              <a:t>III (Емельяна Пугачёва)                                                                                   Работа </a:t>
            </a:r>
            <a:r>
              <a:rPr lang="ru-RU" dirty="0"/>
              <a:t>с картой </a:t>
            </a:r>
            <a:r>
              <a:rPr lang="ru-RU" dirty="0" smtClean="0"/>
              <a:t>                                          </a:t>
            </a:r>
            <a:r>
              <a:rPr lang="ru-RU" dirty="0"/>
              <a:t>Историко-литературная  </a:t>
            </a:r>
            <a:r>
              <a:rPr lang="ru-RU" dirty="0" smtClean="0"/>
              <a:t>характеристика  Емельяна Пугачёва                                                                                            </a:t>
            </a:r>
            <a:endParaRPr lang="ru-RU" dirty="0"/>
          </a:p>
          <a:p>
            <a:r>
              <a:rPr lang="ru-RU" dirty="0" smtClean="0"/>
              <a:t>«Капитанская дочка», «История Пугачёвского бунта» </a:t>
            </a:r>
            <a:r>
              <a:rPr lang="ru-RU" dirty="0" err="1" smtClean="0"/>
              <a:t>А.С.Пушкин</a:t>
            </a:r>
            <a:r>
              <a:rPr lang="ru-RU" dirty="0" smtClean="0"/>
              <a:t>                                         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8819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Великие географические открытия. (Путешествие Афанасия Никитина)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76655" y="2132856"/>
            <a:ext cx="3822192" cy="3993624"/>
          </a:xfrm>
        </p:spPr>
        <p:txBody>
          <a:bodyPr/>
          <a:lstStyle/>
          <a:p>
            <a:r>
              <a:rPr lang="ru-RU" dirty="0" smtClean="0"/>
              <a:t>География </a:t>
            </a:r>
          </a:p>
          <a:p>
            <a:r>
              <a:rPr lang="ru-RU" dirty="0" smtClean="0"/>
              <a:t>История </a:t>
            </a:r>
          </a:p>
          <a:p>
            <a:r>
              <a:rPr lang="ru-RU" dirty="0" smtClean="0"/>
              <a:t>Литература 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5152" y="2132856"/>
            <a:ext cx="3822192" cy="3993624"/>
          </a:xfrm>
        </p:spPr>
        <p:txBody>
          <a:bodyPr/>
          <a:lstStyle/>
          <a:p>
            <a:r>
              <a:rPr lang="ru-RU" dirty="0" smtClean="0"/>
              <a:t>Работа с картой</a:t>
            </a:r>
          </a:p>
          <a:p>
            <a:r>
              <a:rPr lang="ru-RU" dirty="0" smtClean="0"/>
              <a:t>Причины и последствия великих географических открытий и начало европейской колонизации открытых территорий</a:t>
            </a:r>
          </a:p>
          <a:p>
            <a:r>
              <a:rPr lang="ru-RU" dirty="0" smtClean="0"/>
              <a:t>«Путешествие за три моря» </a:t>
            </a:r>
            <a:r>
              <a:rPr lang="ru-RU" dirty="0" err="1" smtClean="0"/>
              <a:t>А.Никитин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3162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86653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«Война и мир» </a:t>
            </a:r>
            <a:r>
              <a:rPr lang="ru-RU" dirty="0" err="1" smtClean="0"/>
              <a:t>Л.Н.Толстого</a:t>
            </a:r>
            <a:r>
              <a:rPr lang="ru-RU" dirty="0" smtClean="0"/>
              <a:t> через призму историко-культурного стандарта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dirty="0" smtClean="0"/>
              <a:t>Литература</a:t>
            </a:r>
          </a:p>
          <a:p>
            <a:r>
              <a:rPr lang="ru-RU" dirty="0" smtClean="0"/>
              <a:t>История</a:t>
            </a:r>
          </a:p>
          <a:p>
            <a:r>
              <a:rPr lang="ru-RU" dirty="0" smtClean="0"/>
              <a:t>География 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Персонажи романа-эпопеи и влияние исторических событий на судьбы героев Обращение к историческим событиям 1812 года</a:t>
            </a:r>
          </a:p>
          <a:p>
            <a:r>
              <a:rPr lang="ru-RU" dirty="0" smtClean="0"/>
              <a:t>Локализация исторических событий на карте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39994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252728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18049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64</TotalTime>
  <Words>210</Words>
  <Application>Microsoft Office PowerPoint</Application>
  <PresentationFormat>Экран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Волна</vt:lpstr>
      <vt:lpstr>Междисциплинарные связи в обучении как реализация конвергентного подхода в современном школьном образовании</vt:lpstr>
      <vt:lpstr>Презентация PowerPoint</vt:lpstr>
      <vt:lpstr>Презентация PowerPoint</vt:lpstr>
      <vt:lpstr>Восстание Емельяна Пугачёва  1773-1775 г.г. </vt:lpstr>
      <vt:lpstr>Великие географические открытия. (Путешествие Афанасия Никитина)</vt:lpstr>
      <vt:lpstr>«Война и мир» Л.Н.Толстого через призму историко-культурного стандарта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Междисциплинарные связи в обучении как реализация конвергентного подхода в современном школьном образовании</dc:title>
  <dc:creator>school</dc:creator>
  <cp:lastModifiedBy>school</cp:lastModifiedBy>
  <cp:revision>7</cp:revision>
  <dcterms:created xsi:type="dcterms:W3CDTF">2021-06-24T08:22:58Z</dcterms:created>
  <dcterms:modified xsi:type="dcterms:W3CDTF">2021-06-24T09:27:26Z</dcterms:modified>
</cp:coreProperties>
</file>