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anchor="t">
            <a:normAutofit/>
          </a:bodyPr>
          <a:lstStyle/>
          <a:p>
            <a:pPr algn="ctr"/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000108"/>
            <a:ext cx="7967690" cy="5429288"/>
          </a:xfrm>
        </p:spPr>
        <p:txBody>
          <a:bodyPr>
            <a:prstTxWarp prst="textWave1">
              <a:avLst>
                <a:gd name="adj1" fmla="val 14186"/>
                <a:gd name="adj2" fmla="val 414"/>
              </a:avLst>
            </a:prstTxWarp>
          </a:bodyPr>
          <a:lstStyle/>
          <a:p>
            <a:pPr algn="ctr"/>
            <a:r>
              <a:rPr lang="ru-RU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Здоровье </a:t>
            </a:r>
            <a:r>
              <a:rPr lang="ru-RU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обучающихся </a:t>
            </a:r>
            <a:r>
              <a:rPr lang="ru-RU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– </a:t>
            </a:r>
          </a:p>
          <a:p>
            <a:pPr algn="ctr"/>
            <a:r>
              <a:rPr lang="ru-RU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Цифры и факты.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510994"/>
          </a:xfrm>
        </p:spPr>
        <p:txBody>
          <a:bodyPr anchor="t">
            <a:normAutofit/>
          </a:bodyPr>
          <a:lstStyle/>
          <a:p>
            <a:r>
              <a:rPr lang="ru-RU" sz="2000" dirty="0" smtClean="0"/>
              <a:t>В соответствии со ст. 51 Закона РФ «Об образовании» образо­вательное учреждение создает условия, гарантирующие охрану и укрепление здоровья воспитанников и обучающихся. «Основами законодательства Российской Федерации о физической культуре и спорте» (ст. 12) перед образовательными и дошкольными уч­реждениями всех типов поставлены задачи сохранения, укреп­ления и улучшения здоровья учащихся и детей дошкольного воз­раста, формирования у них устойчивой потребности в физиче­ском совершенствовании и здоровом образе жизни. Ведущая роль в реализации этих законодательных актов принадлежит препода­вателю физической культуры. Именно он наиболее компетентен в вопросах возрастной и спортивной физиологии,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профилактике </a:t>
            </a:r>
            <a:r>
              <a:rPr lang="ru-RU" sz="2000" dirty="0" smtClean="0"/>
              <a:t>болезней и коррекции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функциональных </a:t>
            </a:r>
            <a:r>
              <a:rPr lang="ru-RU" sz="2000" dirty="0" smtClean="0"/>
              <a:t>нарушений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у </a:t>
            </a:r>
            <a:r>
              <a:rPr lang="ru-RU" sz="2000" dirty="0" smtClean="0"/>
              <a:t>детей, именно он должен овладеть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одним </a:t>
            </a:r>
            <a:r>
              <a:rPr lang="ru-RU" sz="2000" dirty="0" smtClean="0"/>
              <a:t>из самых эффективных средств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сохранения </a:t>
            </a:r>
            <a:r>
              <a:rPr lang="ru-RU" sz="2000" dirty="0" smtClean="0"/>
              <a:t>и укрепления здоровья детей </a:t>
            </a:r>
            <a:r>
              <a:rPr lang="ru-RU" sz="2000" dirty="0" smtClean="0"/>
              <a:t>—</a:t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dirty="0" smtClean="0"/>
              <a:t>методикой физичес­кого воспитания.</a:t>
            </a:r>
            <a:endParaRPr lang="ru-RU" sz="2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3929066"/>
            <a:ext cx="3092895" cy="2194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По данным Минздрава России, лишь 14% детей практически здоровы, более 50% имеют </a:t>
            </a:r>
            <a:r>
              <a:rPr lang="ru-RU" dirty="0" smtClean="0"/>
              <a:t>различные </a:t>
            </a:r>
            <a:r>
              <a:rPr lang="ru-RU" dirty="0" smtClean="0"/>
              <a:t>функциональные отклонения, 35—40% — хронические </a:t>
            </a:r>
            <a:r>
              <a:rPr lang="ru-RU" dirty="0" smtClean="0"/>
              <a:t>заболевания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Интенсификация учебного процесса в образовательных </a:t>
            </a:r>
            <a:r>
              <a:rPr lang="ru-RU" dirty="0" smtClean="0"/>
              <a:t>учреждениях </a:t>
            </a:r>
            <a:r>
              <a:rPr lang="ru-RU" dirty="0" smtClean="0"/>
              <a:t>(государственных и негосударственных, городских и </a:t>
            </a:r>
            <a:r>
              <a:rPr lang="ru-RU" dirty="0" smtClean="0"/>
              <a:t>сельских </a:t>
            </a:r>
            <a:r>
              <a:rPr lang="ru-RU" dirty="0" smtClean="0"/>
              <a:t>школах, гимназиях и колледжах) ведет к дисгармоничному физическому развитию учащихся (дефицит массы тела, снижение функциональных показателей </a:t>
            </a:r>
            <a:r>
              <a:rPr lang="ru-RU" dirty="0" err="1" smtClean="0"/>
              <a:t>сердечно-сосудистой</a:t>
            </a:r>
            <a:r>
              <a:rPr lang="ru-RU" dirty="0" smtClean="0"/>
              <a:t>, дыхательной и мышечной систем), снижению их работоспособности.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Из миллиона относительно здоровых детей, приходящих в I класс, уже через девять месяцев у каждого четвертого (250 тыс.) выявля­ются отклонения в функциональном состоянии </a:t>
            </a:r>
            <a:r>
              <a:rPr lang="ru-RU" dirty="0" err="1" smtClean="0"/>
              <a:t>сердечно-сосуди­стой</a:t>
            </a:r>
            <a:r>
              <a:rPr lang="ru-RU" dirty="0" smtClean="0"/>
              <a:t> системы. В России лишь 10% выпускников школ могут счи­таться здоровыми. За период обучения в общеобразовательных уч­реждениях среди учащихся в пять раз увеличивается число нару­шений органов зрения, в три раза — патология органов пищева­рения, в пять раз — нарушение осанки, в четыре раза — нервно-психических расстройств.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У 50 % детей школьного возраста отмечаются отклонения в раз­витии опорно-двигательного аппарата; у 25—30% — в сердечно­сосудистой и дыхательной системах; около 70 % детей страдают от гипокинезии.</a:t>
            </a:r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133</TotalTime>
  <Words>288</Words>
  <PresentationFormat>Экран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Слайд 1</vt:lpstr>
      <vt:lpstr>В соответствии со ст. 51 Закона РФ «Об образовании» образо­вательное учреждение создает условия, гарантирующие охрану и укрепление здоровья воспитанников и обучающихся. «Основами законодательства Российской Федерации о физической культуре и спорте» (ст. 12) перед образовательными и дошкольными уч­реждениями всех типов поставлены задачи сохранения, укреп­ления и улучшения здоровья учащихся и детей дошкольного воз­раста, формирования у них устойчивой потребности в физиче­ском совершенствовании и здоровом образе жизни. Ведущая роль в реализации этих законодательных актов принадлежит препода­вателю физической культуры. Именно он наиболее компетентен в вопросах возрастной и спортивной физиологии,  профилактике болезней и коррекции  функциональных нарушений  у детей, именно он должен овладеть  одним из самых эффективных средств  сохранения и укрепления здоровья детей —  методикой физичес­кого воспитания.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15</cp:revision>
  <dcterms:created xsi:type="dcterms:W3CDTF">2019-01-21T07:57:20Z</dcterms:created>
  <dcterms:modified xsi:type="dcterms:W3CDTF">2019-01-21T10:21:21Z</dcterms:modified>
</cp:coreProperties>
</file>