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64" r:id="rId6"/>
    <p:sldId id="265" r:id="rId7"/>
    <p:sldId id="259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2E2F21-7F6B-490C-9AEA-B95CA35A894A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277099-BE88-4050-AAD6-870B9D608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7950" y="1714488"/>
            <a:ext cx="2443122" cy="35004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Мальчики     и девочки два разных мира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5786478" cy="1857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выполнила </a:t>
            </a:r>
            <a:r>
              <a:rPr lang="ru-RU" dirty="0" smtClean="0"/>
              <a:t> Чулкина Елена Авинеровна</a:t>
            </a:r>
            <a:endParaRPr lang="ru-RU" dirty="0" smtClean="0"/>
          </a:p>
          <a:p>
            <a:r>
              <a:rPr lang="ru-RU" dirty="0" smtClean="0"/>
              <a:t>Воспитатель средней группы «Светлячок» </a:t>
            </a:r>
          </a:p>
          <a:p>
            <a:r>
              <a:rPr lang="ru-RU" dirty="0" smtClean="0"/>
              <a:t>НДОУ  Детский сад №16 ОАО «РЖД»</a:t>
            </a:r>
            <a:endParaRPr lang="ru-RU" dirty="0"/>
          </a:p>
        </p:txBody>
      </p:sp>
      <p:pic>
        <p:nvPicPr>
          <p:cNvPr id="1028" name="Picture 4" descr="C:\Users\Наталья\Desktop\197734_html_m7ba06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07" y="357167"/>
            <a:ext cx="5939593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643182"/>
            <a:ext cx="5072098" cy="1214446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Наталья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86679" cy="4643470"/>
          </a:xfrm>
          <a:prstGeom prst="rect">
            <a:avLst/>
          </a:prstGeom>
          <a:noFill/>
        </p:spPr>
      </p:pic>
      <p:pic>
        <p:nvPicPr>
          <p:cNvPr id="8196" name="Picture 4" descr="C:\Users\Наталья\Desktop\b5f1a73daeb64451602ff28c4361cc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714752"/>
            <a:ext cx="542926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500174"/>
            <a:ext cx="2900354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114816"/>
          </a:xfrm>
        </p:spPr>
        <p:txBody>
          <a:bodyPr>
            <a:normAutofit/>
          </a:bodyPr>
          <a:lstStyle/>
          <a:p>
            <a:endParaRPr lang="ru-RU" sz="5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Наталья\Desktop\1325256276_fniceboys2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7527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3797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талья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143636" cy="4607727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40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857652" cy="313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429132"/>
            <a:ext cx="4357718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42"/>
            <a:ext cx="5286412" cy="48577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 чего только сделаны мальчики?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Из чего только сделаны мальчики?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Из улиток, ракушек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 зелёных лягушек.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Вот из этого сделаны мальчики!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Из чего только сделаны девочки?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Из чего только сделаны девочки?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Из конфет и пирожных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 сластей всевозможных.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Вот из этого сделаны девочки!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С.Я. Маршак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Наталья\Desktop\картинки\2013-03-13_193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429132"/>
            <a:ext cx="44291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4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игры для девочек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Наталья\Desktop\DSC02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7"/>
            <a:ext cx="3714777" cy="278608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DSC0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DSC02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786214" cy="2732503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DSC02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571899" cy="262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игры для мальчиков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Наталья\Desktop\DSC02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474631" cy="2605973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DSC0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3071834" cy="2856473"/>
          </a:xfrm>
          <a:prstGeom prst="rect">
            <a:avLst/>
          </a:prstGeom>
          <a:noFill/>
        </p:spPr>
      </p:pic>
      <p:pic>
        <p:nvPicPr>
          <p:cNvPr id="2053" name="Picture 5" descr="C:\Users\Наталья\Desktop\DSC02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3143272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Наталья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6074428" cy="4357742"/>
          </a:xfrm>
          <a:prstGeom prst="rect">
            <a:avLst/>
          </a:prstGeom>
          <a:noFill/>
        </p:spPr>
      </p:pic>
      <p:pic>
        <p:nvPicPr>
          <p:cNvPr id="4102" name="Picture 6" descr="C:\Users\Наталья\Desktop\kartinka-bratan-12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000528" cy="276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868" y="274271"/>
            <a:ext cx="8844850" cy="636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Давайте поиграем!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Наталья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82693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37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Мальчики     и девочки два разных мира</vt:lpstr>
      <vt:lpstr>Слайд 2</vt:lpstr>
      <vt:lpstr>Слайд 3</vt:lpstr>
      <vt:lpstr>Слайд 4</vt:lpstr>
      <vt:lpstr> игры для девочек</vt:lpstr>
      <vt:lpstr>игры для мальчиков</vt:lpstr>
      <vt:lpstr>Слайд 7</vt:lpstr>
      <vt:lpstr>Слайд 8</vt:lpstr>
      <vt:lpstr>Давайте поиграем!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Мальчики     и девочки два разных мира</dc:title>
  <dc:creator>Наталья</dc:creator>
  <cp:lastModifiedBy>елена</cp:lastModifiedBy>
  <cp:revision>15</cp:revision>
  <dcterms:created xsi:type="dcterms:W3CDTF">2013-11-18T16:26:42Z</dcterms:created>
  <dcterms:modified xsi:type="dcterms:W3CDTF">2019-02-10T15:52:28Z</dcterms:modified>
</cp:coreProperties>
</file>