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3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9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6B1CB4-278B-402C-92EC-130140D06635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E2B8DF-5FFE-4EF4-BB10-9F472C309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1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439" y="1366684"/>
            <a:ext cx="11090787" cy="32544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Игровые технологии с применением интерактивной доски как средства развития познавательного интереса старших дошкольников в условиях комбинированной группы Дошкольной образовательной организации.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135" y="4503175"/>
            <a:ext cx="11670891" cy="2163096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5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– логопед МБДОУ № 38 </a:t>
            </a:r>
          </a:p>
          <a:p>
            <a:pPr algn="r"/>
            <a:r>
              <a:rPr lang="ru-RU" sz="5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Молочный</a:t>
            </a:r>
          </a:p>
          <a:p>
            <a:pPr algn="r"/>
            <a:r>
              <a:rPr lang="ru-RU" sz="5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Шалимова Наталья Игоревна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7" y="4025695"/>
            <a:ext cx="2202425" cy="254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4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57317"/>
            <a:ext cx="10364451" cy="136668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игры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-574" r="15889" b="574"/>
          <a:stretch/>
        </p:blipFill>
        <p:spPr>
          <a:xfrm>
            <a:off x="265709" y="1042348"/>
            <a:ext cx="3774634" cy="262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22589"/>
          <a:stretch/>
        </p:blipFill>
        <p:spPr>
          <a:xfrm>
            <a:off x="8055631" y="1042348"/>
            <a:ext cx="3870661" cy="281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8" r="14141" b="5979"/>
          <a:stretch/>
        </p:blipFill>
        <p:spPr>
          <a:xfrm>
            <a:off x="3869967" y="3830781"/>
            <a:ext cx="4356040" cy="302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4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88491"/>
            <a:ext cx="10364451" cy="126836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 и игры для развития речи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4129" y="1356853"/>
            <a:ext cx="11847871" cy="4404850"/>
          </a:xfrm>
        </p:spPr>
        <p:txBody>
          <a:bodyPr/>
          <a:lstStyle/>
          <a:p>
            <a:pPr marL="0" lv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запоминание букв и звуков                                упражнения на чтение слогов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упражнения  по составлению слов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519949" y="914401"/>
            <a:ext cx="412955" cy="442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529247" y="1022555"/>
            <a:ext cx="9832" cy="9242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604480" y="914401"/>
            <a:ext cx="530942" cy="442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t="-12599" r="21994" b="12599"/>
          <a:stretch/>
        </p:blipFill>
        <p:spPr>
          <a:xfrm>
            <a:off x="4358092" y="2965917"/>
            <a:ext cx="4169316" cy="347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16253"/>
          <a:stretch/>
        </p:blipFill>
        <p:spPr>
          <a:xfrm>
            <a:off x="8527408" y="2290918"/>
            <a:ext cx="3566033" cy="241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r="15794" b="1285"/>
          <a:stretch/>
        </p:blipFill>
        <p:spPr>
          <a:xfrm>
            <a:off x="136234" y="2290918"/>
            <a:ext cx="3693988" cy="250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6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2437"/>
            <a:ext cx="10364451" cy="141316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анимационные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Физминутка Ёло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6109" y="1505528"/>
            <a:ext cx="6664927" cy="4174836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886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8090"/>
            <a:ext cx="10364451" cy="707923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СанПиН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0271" y="1111046"/>
            <a:ext cx="10707330" cy="406072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должна иметь хорошее, равномерное освещение, не допускающее бликов на экране монитора.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подобранная мебель, соответствующая возрасту и росту ребенка.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возможна к применению лишь в качестве дополнительного технического оборудования для кратковременного использования. Использование экрана должно быть не более 7 минут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Образовательную деятельность с использованием ИД следует проводить не более одного раза в течение дня и не чаще трех раз в неделю.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492" y="4139381"/>
            <a:ext cx="2642423" cy="264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6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8749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применения Интерактивной доски в ДОУ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3290" y="1514168"/>
            <a:ext cx="10884310" cy="4935793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дошкольников к активной деятельности;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занятия более наглядными;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познавательный интерес, любознательность дошкольников;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мыслительные процессы;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8" t="-218" r="19029" b="1325"/>
          <a:stretch/>
        </p:blipFill>
        <p:spPr>
          <a:xfrm>
            <a:off x="965837" y="3602432"/>
            <a:ext cx="4019709" cy="299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r="15427" b="265"/>
          <a:stretch/>
        </p:blipFill>
        <p:spPr>
          <a:xfrm>
            <a:off x="6084734" y="3602431"/>
            <a:ext cx="4275535" cy="2955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3775" y="572798"/>
            <a:ext cx="1036445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4465" y="1130710"/>
            <a:ext cx="11552903" cy="4660490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личностно-ориентированные, дифференцированные подходы в образовательной деятельности;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рамки возможности доступа к информационным ресурсам;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повысились творческая фантазия и воображение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16910"/>
          <a:stretch/>
        </p:blipFill>
        <p:spPr>
          <a:xfrm>
            <a:off x="172809" y="2967568"/>
            <a:ext cx="5267409" cy="341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r="19817"/>
          <a:stretch/>
        </p:blipFill>
        <p:spPr>
          <a:xfrm>
            <a:off x="6063085" y="2967569"/>
            <a:ext cx="4928347" cy="33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6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92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1277" y="1376516"/>
            <a:ext cx="11375923" cy="4483509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интерактивной доски в детском саду позволяет развивать у детей способность ориентироваться в информационных потоках окружающего мира, овладевать практическими навыками работы с информацией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r="20753"/>
          <a:stretch/>
        </p:blipFill>
        <p:spPr>
          <a:xfrm>
            <a:off x="67508" y="2600256"/>
            <a:ext cx="3287927" cy="232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r="21212"/>
          <a:stretch/>
        </p:blipFill>
        <p:spPr>
          <a:xfrm>
            <a:off x="8872086" y="2439589"/>
            <a:ext cx="3186175" cy="2357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35" y="4036291"/>
            <a:ext cx="5516651" cy="248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44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123" y="-895651"/>
            <a:ext cx="10364451" cy="15961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0606" y="1366684"/>
            <a:ext cx="11041626" cy="442451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современной образовательной среды в области дошкольного воспитания требует гармоничного проникновения современных информационных и компьютерных технологий в традиционную педагогическую систему.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05" y="3280554"/>
            <a:ext cx="5244309" cy="349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1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27" y="324465"/>
            <a:ext cx="11209400" cy="158299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                Познавательный интерес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1569" y="1759974"/>
            <a:ext cx="10746658" cy="464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выражается в стремлении узнать новое, неизвестное и непонятное о качествах, свойствах предметов и явлений действительности, в желании понять их суть, найти имеющиеся между ними отношения и связи.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241221" y="1121259"/>
            <a:ext cx="962934" cy="945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31262"/>
          <a:stretch/>
        </p:blipFill>
        <p:spPr>
          <a:xfrm>
            <a:off x="1828799" y="3434404"/>
            <a:ext cx="2650837" cy="3291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27" y="3419097"/>
            <a:ext cx="2485345" cy="332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9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95" y="265472"/>
            <a:ext cx="11268392" cy="181157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компьютерные технологии активно применяются в образовательном процессе.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8426" y="1976284"/>
            <a:ext cx="10599174" cy="431636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Создаётся множество простых и сложных компьютерных программ для различных областей познания. Существуют различные компьютерные средства, направленные на развитие детей дошкольного возраста, К таким средствам относится Интерактивная доска.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-1" r="22678" b="-239"/>
          <a:stretch/>
        </p:blipFill>
        <p:spPr>
          <a:xfrm>
            <a:off x="678426" y="3491185"/>
            <a:ext cx="4365523" cy="331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r="18768"/>
          <a:stretch/>
        </p:blipFill>
        <p:spPr>
          <a:xfrm>
            <a:off x="6951407" y="3491185"/>
            <a:ext cx="4444180" cy="324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430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работает интерактивная доска?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0439" y="1484672"/>
            <a:ext cx="10717161" cy="43065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- это сенсорный дисплей, работающий, как часть системы, в которую также входят компьютер и мультимедийный проектор.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00" y="3215148"/>
            <a:ext cx="6622781" cy="314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7484"/>
            <a:ext cx="10364451" cy="221960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применения ИД в Детском саду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3626" y="1681316"/>
            <a:ext cx="11605938" cy="410988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                                         решение проблемных ситуаций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просмотр видеороликов                  виртуальные путешествия  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игровая деятельность</a:t>
            </a:r>
          </a:p>
          <a:p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123768" y="1119954"/>
            <a:ext cx="527856" cy="6891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7333948" y="1189703"/>
            <a:ext cx="489445" cy="5039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097906" y="1135626"/>
            <a:ext cx="562053" cy="11159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09812" y="1135626"/>
            <a:ext cx="789475" cy="11159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85464" y="1135626"/>
            <a:ext cx="16581" cy="15224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r="23682"/>
          <a:stretch/>
        </p:blipFill>
        <p:spPr>
          <a:xfrm>
            <a:off x="0" y="2781605"/>
            <a:ext cx="3939625" cy="279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4400" r="26687" b="9798"/>
          <a:stretch/>
        </p:blipFill>
        <p:spPr>
          <a:xfrm>
            <a:off x="4307918" y="3561909"/>
            <a:ext cx="3737354" cy="279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97" y="2781605"/>
            <a:ext cx="3196467" cy="334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2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8546"/>
            <a:ext cx="12191999" cy="14224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видеороликов, презентаций и виртуальные путешествия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r="20186" b="18832"/>
          <a:stretch/>
        </p:blipFill>
        <p:spPr>
          <a:xfrm>
            <a:off x="182064" y="1439867"/>
            <a:ext cx="3686202" cy="323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 t="8889" r="539" b="1212"/>
          <a:stretch/>
        </p:blipFill>
        <p:spPr>
          <a:xfrm>
            <a:off x="4050330" y="1986556"/>
            <a:ext cx="3449205" cy="413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-539" r="18198" b="539"/>
          <a:stretch/>
        </p:blipFill>
        <p:spPr>
          <a:xfrm>
            <a:off x="7526390" y="4196921"/>
            <a:ext cx="4665609" cy="266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4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06477"/>
            <a:ext cx="10364451" cy="117987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ознакомлению с окружающим миром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r="21315"/>
          <a:stretch/>
        </p:blipFill>
        <p:spPr>
          <a:xfrm>
            <a:off x="4562764" y="995917"/>
            <a:ext cx="3897224" cy="293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6479" r="26171"/>
          <a:stretch/>
        </p:blipFill>
        <p:spPr>
          <a:xfrm>
            <a:off x="8704449" y="905979"/>
            <a:ext cx="3252508" cy="29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r="11957"/>
          <a:stretch/>
        </p:blipFill>
        <p:spPr>
          <a:xfrm>
            <a:off x="235044" y="995917"/>
            <a:ext cx="4112456" cy="295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-408" r="10468" b="408"/>
          <a:stretch/>
        </p:blipFill>
        <p:spPr>
          <a:xfrm>
            <a:off x="3886589" y="4047463"/>
            <a:ext cx="5001099" cy="281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7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75304"/>
            <a:ext cx="10364451" cy="122903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внимание и память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r="19412"/>
          <a:stretch/>
        </p:blipFill>
        <p:spPr>
          <a:xfrm>
            <a:off x="153282" y="1209369"/>
            <a:ext cx="3875075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r="20147"/>
          <a:stretch/>
        </p:blipFill>
        <p:spPr>
          <a:xfrm>
            <a:off x="8132114" y="1042441"/>
            <a:ext cx="3981692" cy="292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r="14508"/>
          <a:stretch/>
        </p:blipFill>
        <p:spPr>
          <a:xfrm>
            <a:off x="4127334" y="3676073"/>
            <a:ext cx="4004780" cy="29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23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14037"/>
            <a:ext cx="10364451" cy="87745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логику и мышление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r="21855"/>
          <a:stretch/>
        </p:blipFill>
        <p:spPr>
          <a:xfrm>
            <a:off x="-12378" y="1086500"/>
            <a:ext cx="4016765" cy="286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r="17815"/>
          <a:stretch/>
        </p:blipFill>
        <p:spPr>
          <a:xfrm>
            <a:off x="7873631" y="994135"/>
            <a:ext cx="4152112" cy="295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6"/>
          <a:stretch/>
        </p:blipFill>
        <p:spPr>
          <a:xfrm>
            <a:off x="3248058" y="3805379"/>
            <a:ext cx="5138560" cy="298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3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547</TotalTime>
  <Words>397</Words>
  <Application>Microsoft Office PowerPoint</Application>
  <PresentationFormat>Широкоэкранный</PresentationFormat>
  <Paragraphs>43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Капля</vt:lpstr>
      <vt:lpstr>           Игровые технологии с применением интерактивной доски как средства развития познавательного интереса старших дошкольников в условиях комбинированной группы Дошкольной образовательной организации.       </vt:lpstr>
      <vt:lpstr>Познавательное развитие                 Познавательный интерес</vt:lpstr>
      <vt:lpstr>В настоящее время компьютерные технологии активно применяются в образовательном процессе. </vt:lpstr>
      <vt:lpstr>Как работает интерактивная доска? </vt:lpstr>
      <vt:lpstr>Способы применения ИД в Детском саду  </vt:lpstr>
      <vt:lpstr>Просмотр видеороликов, презентаций и виртуальные путешествия</vt:lpstr>
      <vt:lpstr>Игры по ознакомлению с окружающим миром</vt:lpstr>
      <vt:lpstr>Игры на внимание и память</vt:lpstr>
      <vt:lpstr>Игры на логику и мышление</vt:lpstr>
      <vt:lpstr>Математические игры</vt:lpstr>
      <vt:lpstr>Обучение грамоте и игры для развития речи</vt:lpstr>
      <vt:lpstr>анимационные физминутки</vt:lpstr>
      <vt:lpstr>требования СанПиН </vt:lpstr>
      <vt:lpstr>Значение применения Интерактивной доски в ДОУ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Муниципальное Бюджетное Дошкольное образовательное учреждение детский сад № 20 п.г.т. Мурмаши Кольского района Мурманской области         Игровые технологии с применением интерактивной доски как средства развития познавательного интереса старших дошкольников в условиях комбинированной группы Дошкольной образовательной организации.       </dc:title>
  <dc:creator>Учетная запись Майкрософт</dc:creator>
  <cp:lastModifiedBy>Наталья Шалимова</cp:lastModifiedBy>
  <cp:revision>29</cp:revision>
  <dcterms:created xsi:type="dcterms:W3CDTF">2024-12-02T10:52:30Z</dcterms:created>
  <dcterms:modified xsi:type="dcterms:W3CDTF">2025-04-28T06:35:17Z</dcterms:modified>
</cp:coreProperties>
</file>