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8" r:id="rId8"/>
    <p:sldId id="262" r:id="rId9"/>
    <p:sldId id="261" r:id="rId10"/>
    <p:sldId id="265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73950F5-14E4-456C-9DAD-DE9A2ED2A7CC}" type="datetimeFigureOut">
              <a:rPr lang="ru-RU" smtClean="0"/>
              <a:t>01.01.2023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4B54619-C678-417D-A694-2A89C71EEC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6835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Стимулирование речевой деятельности старшеклассников на уроках английского языка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085184"/>
            <a:ext cx="3960440" cy="864096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 Рябова Е.А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26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Чтение - речевая деятельность, средство опосредованной коммуникации, направленное на зрительное восприятие и понимание письменной речи. Чтение всегда носит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метапредметный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 и относится к универсальным учебным действиям.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646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Для совершенствования навыков чтения можно использовать такие приемы: </a:t>
            </a: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Ознакомиться с содержанием текста, разделить его на смысловые части, подобрать названия к каждой части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Перечислить основные факты текста.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Расположить предложения текста в логической последовательности и пронумеровать их по порядку.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Ответить на вопросы по тексту, составить свои вопросы к тексту.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Прочитать текст и пояснить главную мысль своими словами.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Выразить личное мнение по поводу полученной информации.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Прочитать текст и придумать заголовок к нему. Пояснить выбор.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Назвать основные проблемы, затронутые в тексте.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Найти синонимы, антонимы, эквиваленты к предложенным словам из текста.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038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Письмо есть система графических знаков, используемых для передачи речи. Письменная речь определяется как умение излагать мысли в письменной форме.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процессе обучения школьников письму необходимо решать задачи, включающие в себя формирование графических навыков и речемыслительных навыков, умение формулировать мысль в соответствии с заданием, готовность создавать содержание письменного произведения.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994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Упражнения для развития письменной речи учащихся на старшем школьном этапе: </a:t>
            </a: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трансформация (построение предложения, умение наполнять его новым языковым материалом).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расширение и сокращение предложений, их правильное с точки зрения морфологии и синтаксиса изложение.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Заполнение пропусков (два варианта выполнения: полумеханический, когда вставить нужно слова, данные в скобках, и более творческий, когда подсказка отсутствует).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текста с помощью логически связанных предложений.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Письменные вопросы к тексту, трансформация диалога в монолог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Написание изложения с опорой на картину/ фрагмент фильма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Объяснение значения пословиц, поговорок, изречений, заимствованных из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литературы и фольклора стран изучаемого языка; написание рецензии, сочинение на тему, указанную учителем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Составление письменных рецензий на текст.</a:t>
            </a:r>
          </a:p>
        </p:txBody>
      </p:sp>
    </p:spTree>
    <p:extLst>
      <p:ext uri="{BB962C8B-B14F-4D97-AF65-F5344CB8AC3E}">
        <p14:creationId xmlns:p14="http://schemas.microsoft.com/office/powerpoint/2010/main" val="10249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6624736" cy="27363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Стимулирование речевой деятельности на уроках английского языка – одна из самых обсуждаемых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 в современной педагогической науке и практике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6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Обучение иностранному языку – это не процесс передачи и накопления знаний, а процесс развития учащихся, это развитие способности думать и говорить. Формирование умений говорения является одной из ведущих целей.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3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1764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Речевая деятельность, как и другие навыки, не формируются сами собой. Для их становления необходимо использовать специальные упражнения и задания, а значит, должны быть и уроки, направленные главным образом на развитие устной речи.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мощное средство обучения английскому языку. Оно дает возможность овладеть звуковой стороной изучаемого языка, его фонетическим составом и интонацией: ритмом, ударением, мелодикой. Через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идет усвоение лексического состава языка и его грамматического оформления. В то же время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облегчает овладение говорением, чтением и письмом.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65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Для создания необходимой коммуникативной базы необходимо развитие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 этой целью можно проводить следующие задания:   </a:t>
            </a: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Согласиться с утверждениями или опровергнуть их после прослушивания текста.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Прослушать текст и вставить слова в предложениях.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Прослушать текст/ сообщение, а затем сравнить его с печатным и найти расхождения. 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Прослушать текст и найти русский, английский эквивалент слов в параллельном столбце.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Прослушать текст и сказать, какие из предложенных ниже словосочетаний употреблялись в нем без каких-либо изменений.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Прослушать текст и рассказать о чем говорилось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41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Говорение – вид речевой деятельности, посредством которого осуществляется устное вербальное общение. Продукт говорения –речевое высказывание ( текст), речевое сообщение.  Говорение как вид речевой деятельности связан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чтением и письмом.</a:t>
            </a:r>
          </a:p>
          <a:p>
            <a:pPr marL="0" indent="0"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Диалогическая речь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обмен высказываниями в процессе разговора между двумя или несколькими собеседниками. </a:t>
            </a:r>
          </a:p>
          <a:p>
            <a:pPr marL="0" indent="0"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Монологическая речь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коммуникативно-мотивированное, логически последовательное , правильное в языковом отношении  изложение своих мыслей.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83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Для развития диалогической речи у старших школьников можно использовать следующие приемы: </a:t>
            </a: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Ответы на вопросы (краткие, полные, развернутые).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Драматизация монологического текста.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Завершение диалога с ориентацией на подсказку.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Дополнение или видоизменение диалога.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интервью.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комбинированных диалогов.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со стихотворением или песней.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ролевых игр, викторин, дискуссионных клубов.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дискуссии и диспута.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Беседа за круглым столом.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7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При обучении монологу у старшеклассников помогут следующие упражнения: </a:t>
            </a: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Ответить на вопросы на понимание содержания и смысла прочитанного текста.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Согласиться с утверждениями или опровергнуть их.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Объяснение на иностранном языке заголовка (реалий).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Выбрать глаголы, прилагательные, идиомы, с помощью которых автор описывает, выражает своё отношение к героям текста, событиям, природе…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ситуации или рассказа (по ключевым словам, по плану, на заданную тему).</a:t>
            </a:r>
          </a:p>
          <a:p>
            <a:pPr>
              <a:buFontTx/>
              <a:buChar char="-"/>
            </a:pP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Кратко изложить основную идею текста, составить аннотацию к тексту, используя речевые фразы-клише: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think that, I suppose, In my opinion, To my mind, Frankly speaking, It can’t be denied, It goes without saying…The plot of the text is interesting/boring; the main characters are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Описание картинок.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Рассказать текст от лица журналиста.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Придумать другой финал.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Обоснование собственного суждения или отношения к фактам.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251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14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Стимулирование речевой деятельности старшеклассников на уроках английского языка</vt:lpstr>
      <vt:lpstr> Стимулирование речевой деятельности на уроках английского языка – одна из самых обсуждаемых проблем в современной педагогической науке и практике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Стимулирование речевой деятельности старшеклассников на уроках английского языка</dc:title>
  <dc:creator>User</dc:creator>
  <cp:lastModifiedBy>User</cp:lastModifiedBy>
  <cp:revision>9</cp:revision>
  <dcterms:created xsi:type="dcterms:W3CDTF">2023-01-01T19:07:06Z</dcterms:created>
  <dcterms:modified xsi:type="dcterms:W3CDTF">2023-01-01T20:55:00Z</dcterms:modified>
</cp:coreProperties>
</file>