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notesMasterIdLst>
    <p:notesMasterId r:id="rId11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image" Target="../media/f363931e252f516a434dfa37e52e017c4a06b0b6.jp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image" Target="../media/54489a098455e971903221b2b415146f1d1b8eba.jp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114800" y="-6164"/>
            <a:ext cx="91440" cy="1828800"/>
          </a:xfrm>
          <a:custGeom>
            <a:avLst/>
            <a:gdLst/>
            <a:ahLst/>
            <a:cxnLst/>
            <a:rect l="l" t="t" r="r" b="b"/>
            <a:pathLst>
              <a:path w="91440" h="1828800">
                <a:moveTo>
                  <a:pt x="0" y="1828800"/>
                </a:moveTo>
                <a:lnTo>
                  <a:pt x="0" y="0"/>
                </a:lnTo>
                <a:lnTo>
                  <a:pt x="91440" y="0"/>
                </a:lnTo>
                <a:lnTo>
                  <a:pt x="91440" y="1828800"/>
                </a:lnTo>
                <a:lnTo>
                  <a:pt x="0" y="1828800"/>
                </a:lnTo>
              </a:path>
            </a:pathLst>
          </a:custGeom>
          <a:solidFill>
            <a:srgbClr val="FFD600"/>
          </a:solidFill>
          <a:ln/>
        </p:spPr>
        <p:txBody>
          <a:bodyPr wrap="square" lIns="90000" tIns="46800" rIns="90000" bIns="46800" rtlCol="0" anchor="ctr"/>
          <a:lstStyle/>
          <a:p>
            <a:pPr algn="ctr" marL="0" indent="0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3" name="Text 1"/>
          <p:cNvSpPr/>
          <p:nvPr/>
        </p:nvSpPr>
        <p:spPr>
          <a:xfrm>
            <a:off x="10286947" y="4936077"/>
            <a:ext cx="1904990" cy="1930587"/>
          </a:xfrm>
          <a:custGeom>
            <a:avLst/>
            <a:gdLst/>
            <a:ahLst/>
            <a:cxnLst/>
            <a:rect l="l" t="t" r="r" b="b"/>
            <a:pathLst>
              <a:path w="1904990" h="1930587">
                <a:moveTo>
                  <a:pt x="255704" y="1904990"/>
                </a:moveTo>
                <a:cubicBezTo>
                  <a:pt x="255704" y="994113"/>
                  <a:pt x="994119" y="255704"/>
                  <a:pt x="1904990" y="255704"/>
                </a:cubicBezTo>
                <a:lnTo>
                  <a:pt x="1904990" y="0"/>
                </a:lnTo>
                <a:cubicBezTo>
                  <a:pt x="852890" y="0"/>
                  <a:pt x="0" y="852890"/>
                  <a:pt x="0" y="1904990"/>
                </a:cubicBezTo>
                <a:cubicBezTo>
                  <a:pt x="0" y="1913538"/>
                  <a:pt x="56" y="1922072"/>
                  <a:pt x="167" y="1930587"/>
                </a:cubicBezTo>
                <a:lnTo>
                  <a:pt x="255896" y="1930587"/>
                </a:lnTo>
                <a:cubicBezTo>
                  <a:pt x="255766" y="1922072"/>
                  <a:pt x="255704" y="1913538"/>
                  <a:pt x="255704" y="1904990"/>
                </a:cubicBezTo>
              </a:path>
            </a:pathLst>
          </a:custGeom>
          <a:solidFill>
            <a:srgbClr val="FFD600"/>
          </a:solidFill>
          <a:ln/>
        </p:spPr>
        <p:txBody>
          <a:bodyPr wrap="square" lIns="90000" tIns="46800" rIns="90000" bIns="46800" rtlCol="0" anchor="ctr"/>
          <a:lstStyle/>
          <a:p>
            <a:pPr algn="l" marL="0" indent="0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4" name="Text 2"/>
          <p:cNvSpPr/>
          <p:nvPr/>
        </p:nvSpPr>
        <p:spPr>
          <a:xfrm>
            <a:off x="10708860" y="5357987"/>
            <a:ext cx="1483076" cy="1508676"/>
          </a:xfrm>
          <a:custGeom>
            <a:avLst/>
            <a:gdLst/>
            <a:ahLst/>
            <a:cxnLst/>
            <a:rect l="l" t="t" r="r" b="b"/>
            <a:pathLst>
              <a:path w="1483076" h="1508676">
                <a:moveTo>
                  <a:pt x="1483077" y="0"/>
                </a:moveTo>
                <a:cubicBezTo>
                  <a:pt x="663994" y="0"/>
                  <a:pt x="0" y="663998"/>
                  <a:pt x="0" y="1483079"/>
                </a:cubicBezTo>
                <a:cubicBezTo>
                  <a:pt x="0" y="1491627"/>
                  <a:pt x="74" y="1500161"/>
                  <a:pt x="217" y="1508677"/>
                </a:cubicBezTo>
                <a:lnTo>
                  <a:pt x="255958" y="1508677"/>
                </a:lnTo>
                <a:cubicBezTo>
                  <a:pt x="255787" y="1500167"/>
                  <a:pt x="255698" y="1491633"/>
                  <a:pt x="255698" y="1483079"/>
                </a:cubicBezTo>
                <a:cubicBezTo>
                  <a:pt x="255698" y="805221"/>
                  <a:pt x="805218" y="255701"/>
                  <a:pt x="1483077" y="255701"/>
                </a:cubicBezTo>
                <a:lnTo>
                  <a:pt x="1483077" y="0"/>
                </a:lnTo>
              </a:path>
            </a:pathLst>
          </a:custGeom>
          <a:solidFill>
            <a:srgbClr val="FF7733"/>
          </a:solidFill>
          <a:ln/>
        </p:spPr>
        <p:txBody>
          <a:bodyPr wrap="square" lIns="90000" tIns="46800" rIns="90000" bIns="46800" rtlCol="0" anchor="ctr"/>
          <a:lstStyle/>
          <a:p>
            <a:pPr algn="l" marL="0" indent="0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5" name="Text 3"/>
          <p:cNvSpPr/>
          <p:nvPr/>
        </p:nvSpPr>
        <p:spPr>
          <a:xfrm>
            <a:off x="11181904" y="5831034"/>
            <a:ext cx="1010032" cy="1035629"/>
          </a:xfrm>
          <a:custGeom>
            <a:avLst/>
            <a:gdLst/>
            <a:ahLst/>
            <a:cxnLst/>
            <a:rect l="l" t="t" r="r" b="b"/>
            <a:pathLst>
              <a:path w="1010032" h="1035629">
                <a:moveTo>
                  <a:pt x="1010032" y="0"/>
                </a:moveTo>
                <a:cubicBezTo>
                  <a:pt x="452206" y="0"/>
                  <a:pt x="0" y="452207"/>
                  <a:pt x="0" y="1010032"/>
                </a:cubicBezTo>
                <a:cubicBezTo>
                  <a:pt x="0" y="1018592"/>
                  <a:pt x="108" y="1027126"/>
                  <a:pt x="317" y="1035629"/>
                </a:cubicBezTo>
                <a:lnTo>
                  <a:pt x="256132" y="1035629"/>
                </a:lnTo>
                <a:cubicBezTo>
                  <a:pt x="255847" y="1027133"/>
                  <a:pt x="255707" y="1018598"/>
                  <a:pt x="255707" y="1010032"/>
                </a:cubicBezTo>
                <a:cubicBezTo>
                  <a:pt x="255707" y="593430"/>
                  <a:pt x="593430" y="255707"/>
                  <a:pt x="1010032" y="255707"/>
                </a:cubicBezTo>
                <a:lnTo>
                  <a:pt x="1010032" y="0"/>
                </a:lnTo>
              </a:path>
            </a:pathLst>
          </a:custGeom>
          <a:solidFill>
            <a:srgbClr val="1A6847"/>
          </a:solidFill>
          <a:ln/>
        </p:spPr>
        <p:txBody>
          <a:bodyPr wrap="square" lIns="90000" tIns="46800" rIns="90000" bIns="46800" rtlCol="0" anchor="ctr"/>
          <a:lstStyle/>
          <a:p>
            <a:pPr algn="l" marL="0" indent="0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6" name="Text 4"/>
          <p:cNvSpPr/>
          <p:nvPr/>
        </p:nvSpPr>
        <p:spPr>
          <a:xfrm>
            <a:off x="11654964" y="6304088"/>
            <a:ext cx="536972" cy="562575"/>
          </a:xfrm>
          <a:custGeom>
            <a:avLst/>
            <a:gdLst/>
            <a:ahLst/>
            <a:cxnLst/>
            <a:rect l="l" t="t" r="r" b="b"/>
            <a:pathLst>
              <a:path w="536972" h="562575">
                <a:moveTo>
                  <a:pt x="536973" y="0"/>
                </a:moveTo>
                <a:cubicBezTo>
                  <a:pt x="240410" y="0"/>
                  <a:pt x="0" y="240416"/>
                  <a:pt x="0" y="536978"/>
                </a:cubicBezTo>
                <a:cubicBezTo>
                  <a:pt x="0" y="545557"/>
                  <a:pt x="203" y="554092"/>
                  <a:pt x="597" y="562575"/>
                </a:cubicBezTo>
                <a:lnTo>
                  <a:pt x="256850" y="562575"/>
                </a:lnTo>
                <a:cubicBezTo>
                  <a:pt x="256088" y="554149"/>
                  <a:pt x="255701" y="545608"/>
                  <a:pt x="255701" y="536978"/>
                </a:cubicBezTo>
                <a:cubicBezTo>
                  <a:pt x="255701" y="381633"/>
                  <a:pt x="381627" y="255707"/>
                  <a:pt x="536973" y="255707"/>
                </a:cubicBezTo>
                <a:lnTo>
                  <a:pt x="536973" y="0"/>
                </a:lnTo>
              </a:path>
            </a:pathLst>
          </a:custGeom>
          <a:solidFill>
            <a:srgbClr val="FFD600"/>
          </a:solidFill>
          <a:ln/>
        </p:spPr>
        <p:txBody>
          <a:bodyPr wrap="square" lIns="90000" tIns="46800" rIns="90000" bIns="46800" rtlCol="0" anchor="ctr"/>
          <a:lstStyle/>
          <a:p>
            <a:pPr algn="l" marL="0" indent="0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7" name="Text 5"/>
          <p:cNvSpPr/>
          <p:nvPr/>
        </p:nvSpPr>
        <p:spPr>
          <a:xfrm>
            <a:off x="0" y="0"/>
            <a:ext cx="4114800" cy="6858000"/>
          </a:xfrm>
          <a:custGeom>
            <a:avLst/>
            <a:gdLst/>
            <a:ahLst/>
            <a:cxnLst/>
            <a:rect l="l" t="t" r="r" b="b"/>
            <a:pathLst>
              <a:path w="4114800" h="6858000">
                <a:moveTo>
                  <a:pt x="0" y="6858000"/>
                </a:moveTo>
                <a:lnTo>
                  <a:pt x="0" y="0"/>
                </a:lnTo>
                <a:lnTo>
                  <a:pt x="4114800" y="0"/>
                </a:lnTo>
                <a:lnTo>
                  <a:pt x="4114800" y="6858000"/>
                </a:lnTo>
                <a:lnTo>
                  <a:pt x="0" y="6858000"/>
                </a:lnTo>
              </a:path>
            </a:pathLst>
          </a:custGeom>
          <a:blipFill>
            <a:blip r:embed="rId1"/>
            <a:srcRect l="29938" r="29938" t="0" b="0"/>
            <a:stretch/>
          </a:blipFill>
          <a:ln/>
        </p:spPr>
        <p:txBody>
          <a:bodyPr wrap="square" lIns="90000" tIns="46800" rIns="90000" bIns="4680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8" name="Text 6"/>
          <p:cNvSpPr/>
          <p:nvPr/>
        </p:nvSpPr>
        <p:spPr>
          <a:xfrm>
            <a:off x="4876800" y="3731970"/>
            <a:ext cx="6675120" cy="1904752"/>
          </a:xfrm>
          <a:custGeom>
            <a:avLst/>
            <a:gdLst/>
            <a:ahLst/>
            <a:cxnLst/>
            <a:rect l="l" t="t" r="r" b="b"/>
            <a:pathLst>
              <a:path w="6675120" h="1904752">
                <a:moveTo>
                  <a:pt x="0" y="1904752"/>
                </a:moveTo>
                <a:lnTo>
                  <a:pt x="0" y="0"/>
                </a:lnTo>
                <a:lnTo>
                  <a:pt x="6675120" y="0"/>
                </a:lnTo>
                <a:lnTo>
                  <a:pt x="6675120" y="1904752"/>
                </a:lnTo>
                <a:lnTo>
                  <a:pt x="0" y="1904752"/>
                </a:lnTo>
              </a:path>
            </a:pathLst>
          </a:custGeom>
          <a:noFill/>
          <a:ln/>
        </p:spPr>
        <p:txBody>
          <a:bodyPr wrap="square" lIns="0" tIns="0" rIns="0" bIns="0" rtlCol="0" anchor="t"/>
          <a:lstStyle/>
          <a:p>
            <a:pPr algn="l" marL="0" indent="0">
              <a:lnSpc>
                <a:spcPct val="120000"/>
              </a:lnSpc>
              <a:spcBef>
                <a:spcPts val="10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Обзор достижений и перспектив в области космических исследований и технологий</a:t>
            </a:r>
            <a:endParaRPr lang="en-US" sz="1400" dirty="0"/>
          </a:p>
        </p:txBody>
      </p:sp>
      <p:sp>
        <p:nvSpPr>
          <p:cNvPr id="9" name="Text 7"/>
          <p:cNvSpPr/>
          <p:nvPr/>
        </p:nvSpPr>
        <p:spPr>
          <a:xfrm>
            <a:off x="4876797" y="-6163"/>
            <a:ext cx="6675121" cy="3435164"/>
          </a:xfrm>
          <a:custGeom>
            <a:avLst/>
            <a:gdLst/>
            <a:ahLst/>
            <a:cxnLst/>
            <a:rect l="l" t="t" r="r" b="b"/>
            <a:pathLst>
              <a:path w="6675121" h="3435164">
                <a:moveTo>
                  <a:pt x="0" y="3435164"/>
                </a:moveTo>
                <a:lnTo>
                  <a:pt x="0" y="0"/>
                </a:lnTo>
                <a:lnTo>
                  <a:pt x="6675121" y="0"/>
                </a:lnTo>
                <a:lnTo>
                  <a:pt x="6675121" y="3435164"/>
                </a:lnTo>
                <a:lnTo>
                  <a:pt x="0" y="3435164"/>
                </a:lnTo>
              </a:path>
            </a:pathLst>
          </a:custGeom>
          <a:noFill/>
          <a:ln/>
        </p:spPr>
        <p:txBody>
          <a:bodyPr wrap="square" lIns="0" tIns="0" rIns="0" bIns="0" rtlCol="0" anchor="b"/>
          <a:lstStyle/>
          <a:p>
            <a:pPr algn="l" marL="0" indent="0">
              <a:lnSpc>
                <a:spcPct val="100000"/>
              </a:lnSpc>
              <a:spcBef>
                <a:spcPts val="1000"/>
              </a:spcBef>
              <a:buNone/>
            </a:pPr>
            <a:r>
              <a:rPr lang="en-US" sz="4000" dirty="0">
                <a:solidFill>
                  <a:srgbClr val="0D3423"/>
                </a:solidFill>
                <a:latin typeface="outfit semibold" pitchFamily="34" charset="0"/>
                <a:ea typeface="outfit semibold" pitchFamily="34" charset="-122"/>
                <a:cs typeface="outfit semibold" pitchFamily="34" charset="-120"/>
              </a:rPr>
              <a:t>Космонавтика: История, Технологии и Будущее</a:t>
            </a:r>
            <a:endParaRPr lang="en-US" sz="4000" dirty="0"/>
          </a:p>
        </p:txBody>
      </p:sp>
      <p:sp>
        <p:nvSpPr>
          <p:cNvPr id="10" name="Text 8"/>
          <p:cNvSpPr/>
          <p:nvPr/>
        </p:nvSpPr>
        <p:spPr>
          <a:xfrm>
            <a:off x="4876796" y="301838"/>
            <a:ext cx="1280160" cy="1280160"/>
          </a:xfrm>
          <a:custGeom>
            <a:avLst/>
            <a:gdLst/>
            <a:ahLst/>
            <a:cxnLst/>
            <a:rect l="l" t="t" r="r" b="b"/>
            <a:pathLst>
              <a:path w="1280160" h="1280160">
                <a:moveTo>
                  <a:pt x="0" y="1280160"/>
                </a:moveTo>
                <a:lnTo>
                  <a:pt x="0" y="0"/>
                </a:lnTo>
                <a:lnTo>
                  <a:pt x="1280160" y="0"/>
                </a:lnTo>
                <a:lnTo>
                  <a:pt x="1280160" y="1280160"/>
                </a:lnTo>
                <a:lnTo>
                  <a:pt x="0" y="1280160"/>
                </a:lnTo>
              </a:path>
            </a:pathLst>
          </a:custGeom>
          <a:noFill/>
          <a:ln/>
        </p:spPr>
        <p:txBody>
          <a:bodyPr wrap="square" lIns="90000" tIns="46800" rIns="90000" bIns="46800" rtlCol="0" anchor="ctr"/>
          <a:lstStyle/>
          <a:p>
            <a:pPr indent="0" marL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0" y="447"/>
            <a:ext cx="365760" cy="6857553"/>
          </a:xfrm>
          <a:custGeom>
            <a:avLst/>
            <a:gdLst/>
            <a:ahLst/>
            <a:cxnLst/>
            <a:rect l="l" t="t" r="r" b="b"/>
            <a:pathLst>
              <a:path w="365760" h="6857553">
                <a:moveTo>
                  <a:pt x="0" y="6857553"/>
                </a:moveTo>
                <a:lnTo>
                  <a:pt x="0" y="0"/>
                </a:lnTo>
                <a:lnTo>
                  <a:pt x="365760" y="0"/>
                </a:lnTo>
                <a:lnTo>
                  <a:pt x="365760" y="6857553"/>
                </a:lnTo>
                <a:lnTo>
                  <a:pt x="0" y="6857553"/>
                </a:lnTo>
              </a:path>
            </a:pathLst>
          </a:custGeom>
          <a:solidFill>
            <a:srgbClr val="1A6847"/>
          </a:solidFill>
          <a:ln/>
        </p:spPr>
        <p:txBody>
          <a:bodyPr wrap="square" lIns="90000" tIns="46800" rIns="90000" bIns="46800" rtlCol="0" anchor="t"/>
          <a:lstStyle/>
          <a:p>
            <a:pPr algn="l" marL="0" indent="0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3" name="Text 1"/>
          <p:cNvSpPr/>
          <p:nvPr/>
        </p:nvSpPr>
        <p:spPr>
          <a:xfrm>
            <a:off x="11826240" y="447"/>
            <a:ext cx="365760" cy="6857553"/>
          </a:xfrm>
          <a:custGeom>
            <a:avLst/>
            <a:gdLst/>
            <a:ahLst/>
            <a:cxnLst/>
            <a:rect l="l" t="t" r="r" b="b"/>
            <a:pathLst>
              <a:path w="365760" h="6857553">
                <a:moveTo>
                  <a:pt x="0" y="6857553"/>
                </a:moveTo>
                <a:lnTo>
                  <a:pt x="0" y="0"/>
                </a:lnTo>
                <a:lnTo>
                  <a:pt x="365760" y="0"/>
                </a:lnTo>
                <a:lnTo>
                  <a:pt x="365760" y="6857553"/>
                </a:lnTo>
                <a:lnTo>
                  <a:pt x="0" y="6857553"/>
                </a:lnTo>
              </a:path>
            </a:pathLst>
          </a:custGeom>
          <a:solidFill>
            <a:srgbClr val="FFD600"/>
          </a:solidFill>
          <a:ln/>
        </p:spPr>
        <p:txBody>
          <a:bodyPr wrap="square" lIns="90000" tIns="46800" rIns="90000" bIns="46800" rtlCol="0" anchor="t"/>
          <a:lstStyle/>
          <a:p>
            <a:pPr algn="l" marL="0" indent="0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4" name="Text 2"/>
          <p:cNvSpPr/>
          <p:nvPr/>
        </p:nvSpPr>
        <p:spPr>
          <a:xfrm>
            <a:off x="855573" y="6495651"/>
            <a:ext cx="6018528" cy="182880"/>
          </a:xfrm>
          <a:custGeom>
            <a:avLst/>
            <a:gdLst/>
            <a:ahLst/>
            <a:cxnLst/>
            <a:rect l="l" t="t" r="r" b="b"/>
            <a:pathLst>
              <a:path w="6018528" h="182880">
                <a:moveTo>
                  <a:pt x="0" y="182880"/>
                </a:moveTo>
                <a:lnTo>
                  <a:pt x="0" y="0"/>
                </a:lnTo>
                <a:lnTo>
                  <a:pt x="6018528" y="0"/>
                </a:lnTo>
                <a:lnTo>
                  <a:pt x="6018528" y="182880"/>
                </a:lnTo>
                <a:lnTo>
                  <a:pt x="0" y="182880"/>
                </a:lnTo>
              </a:path>
            </a:pathLst>
          </a:custGeom>
          <a:noFill/>
          <a:ln/>
        </p:spPr>
        <p:txBody>
          <a:bodyPr wrap="square" lIns="0" tIns="0" rIns="0" bIns="0" rtlCol="0" anchor="ctr"/>
          <a:lstStyle/>
          <a:p>
            <a:pPr algn="l" marL="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1000" dirty="0">
                <a:solidFill>
                  <a:srgbClr val="A6A6A6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Космонавтика: История, Технологии и Будущее</a:t>
            </a:r>
            <a:endParaRPr lang="en-US" sz="1000" dirty="0"/>
          </a:p>
        </p:txBody>
      </p:sp>
      <p:sp>
        <p:nvSpPr>
          <p:cNvPr id="5" name="Text 3"/>
          <p:cNvSpPr/>
          <p:nvPr/>
        </p:nvSpPr>
        <p:spPr>
          <a:xfrm>
            <a:off x="855572" y="447"/>
            <a:ext cx="10483791" cy="1477371"/>
          </a:xfrm>
          <a:custGeom>
            <a:avLst/>
            <a:gdLst/>
            <a:ahLst/>
            <a:cxnLst/>
            <a:rect l="l" t="t" r="r" b="b"/>
            <a:pathLst>
              <a:path w="10483791" h="1477371">
                <a:moveTo>
                  <a:pt x="0" y="1477371"/>
                </a:moveTo>
                <a:lnTo>
                  <a:pt x="0" y="0"/>
                </a:lnTo>
                <a:lnTo>
                  <a:pt x="10483791" y="0"/>
                </a:lnTo>
                <a:lnTo>
                  <a:pt x="10483791" y="1477371"/>
                </a:lnTo>
                <a:lnTo>
                  <a:pt x="0" y="1477371"/>
                </a:lnTo>
              </a:path>
            </a:pathLst>
          </a:custGeom>
          <a:noFill/>
          <a:ln/>
        </p:spPr>
        <p:txBody>
          <a:bodyPr wrap="square" lIns="0" tIns="0" rIns="0" bIns="0" rtlCol="0" anchor="b"/>
          <a:lstStyle/>
          <a:p>
            <a:pPr algn="l" marL="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3200" dirty="0">
                <a:solidFill>
                  <a:srgbClr val="0D3423"/>
                </a:solidFill>
                <a:latin typeface="outfit semibold" pitchFamily="34" charset="0"/>
                <a:ea typeface="outfit semibold" pitchFamily="34" charset="-122"/>
                <a:cs typeface="outfit semibold" pitchFamily="34" charset="-120"/>
              </a:rPr>
              <a:t>Введение в космические корабли и станции</a:t>
            </a:r>
            <a:endParaRPr lang="en-US" sz="3200" dirty="0"/>
          </a:p>
        </p:txBody>
      </p:sp>
      <p:sp>
        <p:nvSpPr>
          <p:cNvPr id="6" name="Text 4"/>
          <p:cNvSpPr/>
          <p:nvPr/>
        </p:nvSpPr>
        <p:spPr>
          <a:xfrm>
            <a:off x="852637" y="-6164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0" y="457200"/>
                </a:moveTo>
                <a:lnTo>
                  <a:pt x="0" y="0"/>
                </a:lnTo>
                <a:lnTo>
                  <a:pt x="457200" y="0"/>
                </a:lnTo>
                <a:lnTo>
                  <a:pt x="457200" y="457200"/>
                </a:lnTo>
                <a:lnTo>
                  <a:pt x="0" y="457200"/>
                </a:lnTo>
              </a:path>
            </a:pathLst>
          </a:custGeom>
          <a:solidFill>
            <a:srgbClr val="1A6847"/>
          </a:solidFill>
          <a:ln/>
        </p:spPr>
        <p:txBody>
          <a:bodyPr wrap="square" lIns="90000" tIns="46800" rIns="90000" bIns="46800" rtlCol="0" anchor="ctr"/>
          <a:lstStyle/>
          <a:p>
            <a:pPr algn="ctr" marL="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1600" b="1" dirty="0">
                <a:solidFill>
                  <a:srgbClr val="FFFFFF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 flipH="1" flipV="1">
            <a:off x="852637" y="2780159"/>
            <a:ext cx="201168" cy="246937"/>
          </a:xfrm>
          <a:custGeom>
            <a:avLst/>
            <a:gdLst/>
            <a:ahLst/>
            <a:cxnLst/>
            <a:rect l="l" t="t" r="r" b="b"/>
            <a:pathLst>
              <a:path w="201168" h="246937">
                <a:moveTo>
                  <a:pt x="0" y="246937"/>
                </a:moveTo>
                <a:lnTo>
                  <a:pt x="201168" y="246937"/>
                </a:lnTo>
                <a:lnTo>
                  <a:pt x="0" y="0"/>
                </a:lnTo>
                <a:lnTo>
                  <a:pt x="0" y="246937"/>
                </a:lnTo>
              </a:path>
            </a:pathLst>
          </a:custGeom>
          <a:solidFill>
            <a:srgbClr val="134E35"/>
          </a:solidFill>
          <a:ln/>
        </p:spPr>
        <p:txBody>
          <a:bodyPr wrap="square" lIns="90000" tIns="46800" rIns="90000" bIns="46800" rtlCol="0" anchor="ctr"/>
          <a:lstStyle/>
          <a:p>
            <a:pPr algn="ctr" marL="0" indent="0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8" name="Text 6"/>
          <p:cNvSpPr/>
          <p:nvPr/>
        </p:nvSpPr>
        <p:spPr>
          <a:xfrm flipH="1" flipV="1">
            <a:off x="4440627" y="2780159"/>
            <a:ext cx="201168" cy="246937"/>
          </a:xfrm>
          <a:custGeom>
            <a:avLst/>
            <a:gdLst/>
            <a:ahLst/>
            <a:cxnLst/>
            <a:rect l="l" t="t" r="r" b="b"/>
            <a:pathLst>
              <a:path w="201168" h="246937">
                <a:moveTo>
                  <a:pt x="0" y="246937"/>
                </a:moveTo>
                <a:lnTo>
                  <a:pt x="201168" y="246937"/>
                </a:lnTo>
                <a:lnTo>
                  <a:pt x="0" y="0"/>
                </a:lnTo>
                <a:lnTo>
                  <a:pt x="0" y="246937"/>
                </a:lnTo>
              </a:path>
            </a:pathLst>
          </a:custGeom>
          <a:solidFill>
            <a:srgbClr val="134E35"/>
          </a:solidFill>
          <a:ln/>
        </p:spPr>
        <p:txBody>
          <a:bodyPr wrap="square" lIns="90000" tIns="46800" rIns="90000" bIns="46800" rtlCol="0" anchor="ctr"/>
          <a:lstStyle/>
          <a:p>
            <a:pPr algn="ctr" marL="0" indent="0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9" name="Text 7"/>
          <p:cNvSpPr/>
          <p:nvPr/>
        </p:nvSpPr>
        <p:spPr>
          <a:xfrm flipH="1" flipV="1">
            <a:off x="8029235" y="2780159"/>
            <a:ext cx="201168" cy="246937"/>
          </a:xfrm>
          <a:custGeom>
            <a:avLst/>
            <a:gdLst/>
            <a:ahLst/>
            <a:cxnLst/>
            <a:rect l="l" t="t" r="r" b="b"/>
            <a:pathLst>
              <a:path w="201168" h="246937">
                <a:moveTo>
                  <a:pt x="0" y="246937"/>
                </a:moveTo>
                <a:lnTo>
                  <a:pt x="201168" y="246937"/>
                </a:lnTo>
                <a:lnTo>
                  <a:pt x="0" y="0"/>
                </a:lnTo>
                <a:lnTo>
                  <a:pt x="0" y="246937"/>
                </a:lnTo>
              </a:path>
            </a:pathLst>
          </a:custGeom>
          <a:solidFill>
            <a:srgbClr val="134E35"/>
          </a:solidFill>
          <a:ln/>
        </p:spPr>
        <p:txBody>
          <a:bodyPr wrap="square" lIns="90000" tIns="46800" rIns="90000" bIns="46800" rtlCol="0" anchor="ctr"/>
          <a:lstStyle/>
          <a:p>
            <a:pPr algn="ctr" marL="0" indent="0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10" name="Text 8"/>
          <p:cNvSpPr/>
          <p:nvPr/>
        </p:nvSpPr>
        <p:spPr>
          <a:xfrm>
            <a:off x="8230403" y="2437623"/>
            <a:ext cx="3108960" cy="3108960"/>
          </a:xfrm>
          <a:custGeom>
            <a:avLst/>
            <a:gdLst/>
            <a:ahLst/>
            <a:cxnLst/>
            <a:rect l="l" t="t" r="r" b="b"/>
            <a:pathLst>
              <a:path w="3108960" h="3108960">
                <a:moveTo>
                  <a:pt x="0" y="3108960"/>
                </a:moveTo>
                <a:lnTo>
                  <a:pt x="0" y="0"/>
                </a:lnTo>
                <a:lnTo>
                  <a:pt x="3108960" y="0"/>
                </a:lnTo>
                <a:lnTo>
                  <a:pt x="3108960" y="3108960"/>
                </a:lnTo>
                <a:lnTo>
                  <a:pt x="0" y="3108960"/>
                </a:lnTo>
              </a:path>
            </a:pathLst>
          </a:custGeom>
          <a:solidFill>
            <a:srgbClr val="FFFFFF"/>
          </a:solidFill>
          <a:ln w="12700">
            <a:solidFill>
              <a:srgbClr val="C2F0DD"/>
            </a:solidFill>
          </a:ln>
        </p:spPr>
        <p:txBody>
          <a:bodyPr wrap="square" lIns="182880" tIns="457200" rIns="182880" bIns="0" rtlCol="0" anchor="t"/>
          <a:lstStyle/>
          <a:p>
            <a:pPr algn="l" marL="0" indent="0">
              <a:lnSpc>
                <a:spcPct val="110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Цель презентации - представить основные аспекты космических кораблей и станций.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8028617" y="2050543"/>
            <a:ext cx="3108960" cy="731520"/>
          </a:xfrm>
          <a:custGeom>
            <a:avLst/>
            <a:gdLst/>
            <a:ahLst/>
            <a:cxnLst/>
            <a:rect l="l" t="t" r="r" b="b"/>
            <a:pathLst>
              <a:path w="3108960" h="731520">
                <a:moveTo>
                  <a:pt x="0" y="0"/>
                </a:moveTo>
                <a:lnTo>
                  <a:pt x="2743200" y="0"/>
                </a:lnTo>
                <a:lnTo>
                  <a:pt x="3108960" y="365760"/>
                </a:lnTo>
                <a:lnTo>
                  <a:pt x="2743200" y="731520"/>
                </a:lnTo>
                <a:lnTo>
                  <a:pt x="0" y="731520"/>
                </a:lnTo>
                <a:lnTo>
                  <a:pt x="0" y="0"/>
                </a:lnTo>
              </a:path>
            </a:pathLst>
          </a:custGeom>
          <a:solidFill>
            <a:srgbClr val="1A6847"/>
          </a:solidFill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90000"/>
              </a:lnSpc>
              <a:buNone/>
            </a:pPr>
            <a:r>
              <a:rPr lang="en-US" sz="1200" dirty="0">
                <a:solidFill>
                  <a:srgbClr val="FFFFFF"/>
                </a:solidFill>
                <a:latin typeface="outfit semibold" pitchFamily="34" charset="0"/>
                <a:ea typeface="outfit semibold" pitchFamily="34" charset="-122"/>
                <a:cs typeface="outfit semibold" pitchFamily="34" charset="-120"/>
              </a:rPr>
              <a:t>Цели презентации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4642413" y="2437623"/>
            <a:ext cx="3108960" cy="3108960"/>
          </a:xfrm>
          <a:custGeom>
            <a:avLst/>
            <a:gdLst/>
            <a:ahLst/>
            <a:cxnLst/>
            <a:rect l="l" t="t" r="r" b="b"/>
            <a:pathLst>
              <a:path w="3108960" h="3108960">
                <a:moveTo>
                  <a:pt x="0" y="3108960"/>
                </a:moveTo>
                <a:lnTo>
                  <a:pt x="0" y="0"/>
                </a:lnTo>
                <a:lnTo>
                  <a:pt x="3108960" y="0"/>
                </a:lnTo>
                <a:lnTo>
                  <a:pt x="3108960" y="3108960"/>
                </a:lnTo>
                <a:lnTo>
                  <a:pt x="0" y="3108960"/>
                </a:lnTo>
              </a:path>
            </a:pathLst>
          </a:custGeom>
          <a:solidFill>
            <a:srgbClr val="FFFFFF"/>
          </a:solidFill>
          <a:ln w="12700">
            <a:solidFill>
              <a:srgbClr val="C2F0DD"/>
            </a:solidFill>
          </a:ln>
        </p:spPr>
        <p:txBody>
          <a:bodyPr wrap="square" lIns="182880" tIns="457200" rIns="182880" bIns="0" rtlCol="0" anchor="t"/>
          <a:lstStyle/>
          <a:p>
            <a:pPr algn="l" marL="0" indent="0">
              <a:lnSpc>
                <a:spcPct val="110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Космические корабли предназначены для транспортировки людей и грузов в космос.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440627" y="2050543"/>
            <a:ext cx="3108960" cy="731520"/>
          </a:xfrm>
          <a:custGeom>
            <a:avLst/>
            <a:gdLst/>
            <a:ahLst/>
            <a:cxnLst/>
            <a:rect l="l" t="t" r="r" b="b"/>
            <a:pathLst>
              <a:path w="3108960" h="731520">
                <a:moveTo>
                  <a:pt x="0" y="0"/>
                </a:moveTo>
                <a:lnTo>
                  <a:pt x="2743200" y="0"/>
                </a:lnTo>
                <a:lnTo>
                  <a:pt x="3108960" y="365760"/>
                </a:lnTo>
                <a:lnTo>
                  <a:pt x="2743200" y="731520"/>
                </a:lnTo>
                <a:lnTo>
                  <a:pt x="0" y="731520"/>
                </a:lnTo>
                <a:lnTo>
                  <a:pt x="0" y="0"/>
                </a:lnTo>
              </a:path>
            </a:pathLst>
          </a:custGeom>
          <a:solidFill>
            <a:srgbClr val="1A6847"/>
          </a:solidFill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90000"/>
              </a:lnSpc>
              <a:buNone/>
            </a:pPr>
            <a:r>
              <a:rPr lang="en-US" sz="1200" dirty="0">
                <a:solidFill>
                  <a:srgbClr val="FFFFFF"/>
                </a:solidFill>
                <a:latin typeface="outfit semibold" pitchFamily="34" charset="0"/>
                <a:ea typeface="outfit semibold" pitchFamily="34" charset="-122"/>
                <a:cs typeface="outfit semibold" pitchFamily="34" charset="-120"/>
              </a:rPr>
              <a:t>Основные понятия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1054423" y="2437623"/>
            <a:ext cx="3108960" cy="3108960"/>
          </a:xfrm>
          <a:custGeom>
            <a:avLst/>
            <a:gdLst/>
            <a:ahLst/>
            <a:cxnLst/>
            <a:rect l="l" t="t" r="r" b="b"/>
            <a:pathLst>
              <a:path w="3108960" h="3108960">
                <a:moveTo>
                  <a:pt x="0" y="3108960"/>
                </a:moveTo>
                <a:lnTo>
                  <a:pt x="0" y="0"/>
                </a:lnTo>
                <a:lnTo>
                  <a:pt x="3108960" y="0"/>
                </a:lnTo>
                <a:lnTo>
                  <a:pt x="3108960" y="3108960"/>
                </a:lnTo>
                <a:lnTo>
                  <a:pt x="0" y="3108960"/>
                </a:lnTo>
              </a:path>
            </a:pathLst>
          </a:custGeom>
          <a:solidFill>
            <a:srgbClr val="FFFFFF"/>
          </a:solidFill>
          <a:ln w="12700">
            <a:solidFill>
              <a:srgbClr val="C2F0DD"/>
            </a:solidFill>
          </a:ln>
        </p:spPr>
        <p:txBody>
          <a:bodyPr wrap="square" lIns="182880" tIns="457200" rIns="182880" bIns="0" rtlCol="0" anchor="t"/>
          <a:lstStyle/>
          <a:p>
            <a:pPr algn="l" marL="0" indent="0">
              <a:lnSpc>
                <a:spcPct val="110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Космические корабли и станции играют ключевую роль в исследовании космоса.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852637" y="2050543"/>
            <a:ext cx="3108960" cy="731520"/>
          </a:xfrm>
          <a:custGeom>
            <a:avLst/>
            <a:gdLst/>
            <a:ahLst/>
            <a:cxnLst/>
            <a:rect l="l" t="t" r="r" b="b"/>
            <a:pathLst>
              <a:path w="3108960" h="731520">
                <a:moveTo>
                  <a:pt x="0" y="0"/>
                </a:moveTo>
                <a:lnTo>
                  <a:pt x="2743200" y="0"/>
                </a:lnTo>
                <a:lnTo>
                  <a:pt x="3108960" y="365760"/>
                </a:lnTo>
                <a:lnTo>
                  <a:pt x="2743200" y="731520"/>
                </a:lnTo>
                <a:lnTo>
                  <a:pt x="0" y="731520"/>
                </a:lnTo>
                <a:lnTo>
                  <a:pt x="0" y="0"/>
                </a:lnTo>
              </a:path>
            </a:pathLst>
          </a:custGeom>
          <a:solidFill>
            <a:srgbClr val="1A6847"/>
          </a:solidFill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90000"/>
              </a:lnSpc>
              <a:buNone/>
            </a:pPr>
            <a:r>
              <a:rPr lang="en-US" sz="1200" dirty="0">
                <a:solidFill>
                  <a:srgbClr val="FFFFFF"/>
                </a:solidFill>
                <a:latin typeface="outfit semibold" pitchFamily="34" charset="0"/>
                <a:ea typeface="outfit semibold" pitchFamily="34" charset="-122"/>
                <a:cs typeface="outfit semibold" pitchFamily="34" charset="-120"/>
              </a:rPr>
              <a:t>Обзор темы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11133713" y="6146003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40">
                <a:moveTo>
                  <a:pt x="0" y="548640"/>
                </a:moveTo>
                <a:lnTo>
                  <a:pt x="0" y="0"/>
                </a:lnTo>
                <a:lnTo>
                  <a:pt x="548640" y="0"/>
                </a:lnTo>
                <a:lnTo>
                  <a:pt x="548640" y="548640"/>
                </a:lnTo>
                <a:lnTo>
                  <a:pt x="0" y="548640"/>
                </a:lnTo>
              </a:path>
            </a:pathLst>
          </a:custGeom>
          <a:noFill/>
          <a:ln/>
        </p:spPr>
        <p:txBody>
          <a:bodyPr wrap="square" lIns="90000" tIns="46800" rIns="90000" bIns="46800" rtlCol="0" anchor="ctr"/>
          <a:lstStyle/>
          <a:p>
            <a:pPr indent="0" marL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0" y="447"/>
            <a:ext cx="365760" cy="6857553"/>
          </a:xfrm>
          <a:custGeom>
            <a:avLst/>
            <a:gdLst/>
            <a:ahLst/>
            <a:cxnLst/>
            <a:rect l="l" t="t" r="r" b="b"/>
            <a:pathLst>
              <a:path w="365760" h="6857553">
                <a:moveTo>
                  <a:pt x="0" y="6857553"/>
                </a:moveTo>
                <a:lnTo>
                  <a:pt x="0" y="0"/>
                </a:lnTo>
                <a:lnTo>
                  <a:pt x="365760" y="0"/>
                </a:lnTo>
                <a:lnTo>
                  <a:pt x="365760" y="6857553"/>
                </a:lnTo>
                <a:lnTo>
                  <a:pt x="0" y="6857553"/>
                </a:lnTo>
              </a:path>
            </a:pathLst>
          </a:custGeom>
          <a:solidFill>
            <a:srgbClr val="1A6847"/>
          </a:solidFill>
          <a:ln/>
        </p:spPr>
        <p:txBody>
          <a:bodyPr wrap="square" lIns="90000" tIns="46800" rIns="90000" bIns="46800" rtlCol="0" anchor="t"/>
          <a:lstStyle/>
          <a:p>
            <a:pPr algn="l" marL="0" indent="0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3" name="Text 1"/>
          <p:cNvSpPr/>
          <p:nvPr/>
        </p:nvSpPr>
        <p:spPr>
          <a:xfrm>
            <a:off x="11826240" y="447"/>
            <a:ext cx="365760" cy="6857553"/>
          </a:xfrm>
          <a:custGeom>
            <a:avLst/>
            <a:gdLst/>
            <a:ahLst/>
            <a:cxnLst/>
            <a:rect l="l" t="t" r="r" b="b"/>
            <a:pathLst>
              <a:path w="365760" h="6857553">
                <a:moveTo>
                  <a:pt x="0" y="6857553"/>
                </a:moveTo>
                <a:lnTo>
                  <a:pt x="0" y="0"/>
                </a:lnTo>
                <a:lnTo>
                  <a:pt x="365760" y="0"/>
                </a:lnTo>
                <a:lnTo>
                  <a:pt x="365760" y="6857553"/>
                </a:lnTo>
                <a:lnTo>
                  <a:pt x="0" y="6857553"/>
                </a:lnTo>
              </a:path>
            </a:pathLst>
          </a:custGeom>
          <a:solidFill>
            <a:srgbClr val="FFD600"/>
          </a:solidFill>
          <a:ln/>
        </p:spPr>
        <p:txBody>
          <a:bodyPr wrap="square" lIns="90000" tIns="46800" rIns="90000" bIns="46800" rtlCol="0" anchor="t"/>
          <a:lstStyle/>
          <a:p>
            <a:pPr algn="l" marL="0" indent="0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4" name="Text 2"/>
          <p:cNvSpPr/>
          <p:nvPr/>
        </p:nvSpPr>
        <p:spPr>
          <a:xfrm>
            <a:off x="2600856" y="3937739"/>
            <a:ext cx="6990288" cy="0"/>
          </a:xfrm>
          <a:custGeom>
            <a:avLst/>
            <a:gdLst/>
            <a:ahLst/>
            <a:cxnLst/>
            <a:rect l="l" t="t" r="r" b="b"/>
            <a:pathLst>
              <a:path w="6990288" h="0">
                <a:moveTo>
                  <a:pt x="0" y="0"/>
                </a:moveTo>
                <a:lnTo>
                  <a:pt x="6990288" y="0"/>
                </a:lnTo>
              </a:path>
            </a:pathLst>
          </a:custGeom>
          <a:noFill/>
          <a:ln w="28575">
            <a:solidFill>
              <a:srgbClr val="C2F0DD">
                <a:alpha val="50000"/>
              </a:srgbClr>
            </a:solidFill>
          </a:ln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5" name="Text 3"/>
          <p:cNvSpPr/>
          <p:nvPr/>
        </p:nvSpPr>
        <p:spPr>
          <a:xfrm flipV="1">
            <a:off x="6096000" y="3395554"/>
            <a:ext cx="0" cy="267604"/>
          </a:xfrm>
          <a:custGeom>
            <a:avLst/>
            <a:gdLst/>
            <a:ahLst/>
            <a:cxnLst/>
            <a:rect l="l" t="t" r="r" b="b"/>
            <a:pathLst>
              <a:path w="0" h="267604">
                <a:moveTo>
                  <a:pt x="0" y="0"/>
                </a:moveTo>
                <a:lnTo>
                  <a:pt x="0" y="267604"/>
                </a:lnTo>
              </a:path>
            </a:pathLst>
          </a:custGeom>
          <a:noFill/>
          <a:ln w="28575">
            <a:solidFill>
              <a:srgbClr val="134E35"/>
            </a:solidFill>
          </a:ln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6" name="Text 4"/>
          <p:cNvSpPr/>
          <p:nvPr/>
        </p:nvSpPr>
        <p:spPr>
          <a:xfrm flipV="1">
            <a:off x="2280816" y="3395554"/>
            <a:ext cx="0" cy="267604"/>
          </a:xfrm>
          <a:custGeom>
            <a:avLst/>
            <a:gdLst/>
            <a:ahLst/>
            <a:cxnLst/>
            <a:rect l="l" t="t" r="r" b="b"/>
            <a:pathLst>
              <a:path w="0" h="267604">
                <a:moveTo>
                  <a:pt x="0" y="0"/>
                </a:moveTo>
                <a:lnTo>
                  <a:pt x="0" y="267604"/>
                </a:lnTo>
              </a:path>
            </a:pathLst>
          </a:custGeom>
          <a:noFill/>
          <a:ln w="28575">
            <a:solidFill>
              <a:srgbClr val="134E35"/>
            </a:solidFill>
          </a:ln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7" name="Text 5"/>
          <p:cNvSpPr/>
          <p:nvPr/>
        </p:nvSpPr>
        <p:spPr>
          <a:xfrm flipV="1">
            <a:off x="9911184" y="3395554"/>
            <a:ext cx="0" cy="267604"/>
          </a:xfrm>
          <a:custGeom>
            <a:avLst/>
            <a:gdLst/>
            <a:ahLst/>
            <a:cxnLst/>
            <a:rect l="l" t="t" r="r" b="b"/>
            <a:pathLst>
              <a:path w="0" h="267604">
                <a:moveTo>
                  <a:pt x="0" y="0"/>
                </a:moveTo>
                <a:lnTo>
                  <a:pt x="0" y="267604"/>
                </a:lnTo>
              </a:path>
            </a:pathLst>
          </a:custGeom>
          <a:noFill/>
          <a:ln w="28575">
            <a:solidFill>
              <a:srgbClr val="134E35"/>
            </a:solidFill>
          </a:ln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8" name="Text 6"/>
          <p:cNvSpPr/>
          <p:nvPr/>
        </p:nvSpPr>
        <p:spPr>
          <a:xfrm flipV="1">
            <a:off x="4188408" y="4209862"/>
            <a:ext cx="0" cy="267604"/>
          </a:xfrm>
          <a:custGeom>
            <a:avLst/>
            <a:gdLst/>
            <a:ahLst/>
            <a:cxnLst/>
            <a:rect l="l" t="t" r="r" b="b"/>
            <a:pathLst>
              <a:path w="0" h="267604">
                <a:moveTo>
                  <a:pt x="0" y="0"/>
                </a:moveTo>
                <a:lnTo>
                  <a:pt x="0" y="267604"/>
                </a:lnTo>
              </a:path>
            </a:pathLst>
          </a:custGeom>
          <a:noFill/>
          <a:ln w="28575">
            <a:solidFill>
              <a:srgbClr val="0D3423"/>
            </a:solidFill>
          </a:ln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9" name="Text 7"/>
          <p:cNvSpPr/>
          <p:nvPr/>
        </p:nvSpPr>
        <p:spPr>
          <a:xfrm flipV="1">
            <a:off x="8003592" y="4209862"/>
            <a:ext cx="0" cy="267604"/>
          </a:xfrm>
          <a:custGeom>
            <a:avLst/>
            <a:gdLst/>
            <a:ahLst/>
            <a:cxnLst/>
            <a:rect l="l" t="t" r="r" b="b"/>
            <a:pathLst>
              <a:path w="0" h="267604">
                <a:moveTo>
                  <a:pt x="0" y="0"/>
                </a:moveTo>
                <a:lnTo>
                  <a:pt x="0" y="267604"/>
                </a:lnTo>
              </a:path>
            </a:pathLst>
          </a:custGeom>
          <a:noFill/>
          <a:ln w="28575">
            <a:solidFill>
              <a:srgbClr val="0D3423"/>
            </a:solidFill>
          </a:ln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0" name="Text 8"/>
          <p:cNvSpPr/>
          <p:nvPr/>
        </p:nvSpPr>
        <p:spPr>
          <a:xfrm>
            <a:off x="1960776" y="3617699"/>
            <a:ext cx="640080" cy="640080"/>
          </a:xfrm>
          <a:custGeom>
            <a:avLst/>
            <a:gdLst/>
            <a:ahLst/>
            <a:cxnLst/>
            <a:rect l="l" t="t" r="r" b="b"/>
            <a:pathLst>
              <a:path w="640080" h="640080">
                <a:moveTo>
                  <a:pt x="0" y="320040"/>
                </a:moveTo>
                <a:cubicBezTo>
                  <a:pt x="0" y="143287"/>
                  <a:pt x="143287" y="0"/>
                  <a:pt x="320040" y="0"/>
                </a:cubicBezTo>
                <a:cubicBezTo>
                  <a:pt x="496793" y="0"/>
                  <a:pt x="640080" y="143287"/>
                  <a:pt x="640080" y="320040"/>
                </a:cubicBezTo>
                <a:cubicBezTo>
                  <a:pt x="640080" y="496793"/>
                  <a:pt x="496793" y="640080"/>
                  <a:pt x="320040" y="640080"/>
                </a:cubicBezTo>
                <a:cubicBezTo>
                  <a:pt x="143287" y="640080"/>
                  <a:pt x="0" y="496793"/>
                  <a:pt x="0" y="320040"/>
                </a:cubicBezTo>
              </a:path>
            </a:pathLst>
          </a:custGeom>
          <a:solidFill>
            <a:srgbClr val="1A6847"/>
          </a:solidFill>
          <a:ln w="38100">
            <a:solidFill>
              <a:srgbClr val="FFFFFF"/>
            </a:solidFill>
          </a:ln>
          <a:effectLst>
            <a:outerShdw sx="100000" sy="100000" kx="0" ky="0" algn="bl" rotWithShape="0" blurRad="104775" dist="13" dir="2700000">
              <a:srgbClr val="000000">
                <a:alpha val="25000"/>
              </a:srgbClr>
            </a:outerShdw>
          </a:effectLst>
        </p:spPr>
        <p:txBody>
          <a:bodyPr wrap="square" lIns="90000" tIns="46800" rIns="90000" bIns="46800" rtlCol="0" anchor="ctr"/>
          <a:lstStyle/>
          <a:p>
            <a:pPr algn="ctr" marL="0" indent="0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11" name="Text 9"/>
          <p:cNvSpPr/>
          <p:nvPr/>
        </p:nvSpPr>
        <p:spPr>
          <a:xfrm>
            <a:off x="5775960" y="3617699"/>
            <a:ext cx="640080" cy="640080"/>
          </a:xfrm>
          <a:custGeom>
            <a:avLst/>
            <a:gdLst/>
            <a:ahLst/>
            <a:cxnLst/>
            <a:rect l="l" t="t" r="r" b="b"/>
            <a:pathLst>
              <a:path w="640080" h="640080">
                <a:moveTo>
                  <a:pt x="0" y="320040"/>
                </a:moveTo>
                <a:cubicBezTo>
                  <a:pt x="0" y="143287"/>
                  <a:pt x="143287" y="0"/>
                  <a:pt x="320040" y="0"/>
                </a:cubicBezTo>
                <a:cubicBezTo>
                  <a:pt x="496793" y="0"/>
                  <a:pt x="640080" y="143287"/>
                  <a:pt x="640080" y="320040"/>
                </a:cubicBezTo>
                <a:cubicBezTo>
                  <a:pt x="640080" y="496793"/>
                  <a:pt x="496793" y="640080"/>
                  <a:pt x="320040" y="640080"/>
                </a:cubicBezTo>
                <a:cubicBezTo>
                  <a:pt x="143287" y="640080"/>
                  <a:pt x="0" y="496793"/>
                  <a:pt x="0" y="320040"/>
                </a:cubicBezTo>
              </a:path>
            </a:pathLst>
          </a:custGeom>
          <a:solidFill>
            <a:srgbClr val="1A6847"/>
          </a:solidFill>
          <a:ln w="38100">
            <a:solidFill>
              <a:srgbClr val="FFFFFF"/>
            </a:solidFill>
          </a:ln>
          <a:effectLst>
            <a:outerShdw sx="100000" sy="100000" kx="0" ky="0" algn="bl" rotWithShape="0" blurRad="104775" dist="13" dir="2700000">
              <a:srgbClr val="000000">
                <a:alpha val="25000"/>
              </a:srgbClr>
            </a:outerShdw>
          </a:effectLst>
        </p:spPr>
        <p:txBody>
          <a:bodyPr wrap="square" lIns="90000" tIns="46800" rIns="90000" bIns="46800" rtlCol="0" anchor="ctr"/>
          <a:lstStyle/>
          <a:p>
            <a:pPr algn="ctr" marL="0" indent="0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12" name="Text 10"/>
          <p:cNvSpPr/>
          <p:nvPr/>
        </p:nvSpPr>
        <p:spPr>
          <a:xfrm>
            <a:off x="9591144" y="3617699"/>
            <a:ext cx="640080" cy="640080"/>
          </a:xfrm>
          <a:custGeom>
            <a:avLst/>
            <a:gdLst/>
            <a:ahLst/>
            <a:cxnLst/>
            <a:rect l="l" t="t" r="r" b="b"/>
            <a:pathLst>
              <a:path w="640080" h="640080">
                <a:moveTo>
                  <a:pt x="0" y="320040"/>
                </a:moveTo>
                <a:cubicBezTo>
                  <a:pt x="0" y="143287"/>
                  <a:pt x="143287" y="0"/>
                  <a:pt x="320040" y="0"/>
                </a:cubicBezTo>
                <a:cubicBezTo>
                  <a:pt x="496793" y="0"/>
                  <a:pt x="640080" y="143287"/>
                  <a:pt x="640080" y="320040"/>
                </a:cubicBezTo>
                <a:cubicBezTo>
                  <a:pt x="640080" y="496793"/>
                  <a:pt x="496793" y="640080"/>
                  <a:pt x="320040" y="640080"/>
                </a:cubicBezTo>
                <a:cubicBezTo>
                  <a:pt x="143287" y="640080"/>
                  <a:pt x="0" y="496793"/>
                  <a:pt x="0" y="320040"/>
                </a:cubicBezTo>
              </a:path>
            </a:pathLst>
          </a:custGeom>
          <a:solidFill>
            <a:srgbClr val="1A6847"/>
          </a:solidFill>
          <a:ln w="38100">
            <a:solidFill>
              <a:srgbClr val="FFFFFF"/>
            </a:solidFill>
          </a:ln>
          <a:effectLst>
            <a:outerShdw sx="100000" sy="100000" kx="0" ky="0" algn="bl" rotWithShape="0" blurRad="104775" dist="13" dir="2700000">
              <a:srgbClr val="000000">
                <a:alpha val="25000"/>
              </a:srgbClr>
            </a:outerShdw>
          </a:effectLst>
        </p:spPr>
        <p:txBody>
          <a:bodyPr wrap="square" lIns="90000" tIns="46800" rIns="90000" bIns="46800" rtlCol="0" anchor="ctr"/>
          <a:lstStyle/>
          <a:p>
            <a:pPr algn="ctr" marL="0" indent="0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13" name="Text 11"/>
          <p:cNvSpPr/>
          <p:nvPr/>
        </p:nvSpPr>
        <p:spPr>
          <a:xfrm>
            <a:off x="3868368" y="3617699"/>
            <a:ext cx="640080" cy="640080"/>
          </a:xfrm>
          <a:custGeom>
            <a:avLst/>
            <a:gdLst/>
            <a:ahLst/>
            <a:cxnLst/>
            <a:rect l="l" t="t" r="r" b="b"/>
            <a:pathLst>
              <a:path w="640080" h="640080">
                <a:moveTo>
                  <a:pt x="0" y="320040"/>
                </a:moveTo>
                <a:cubicBezTo>
                  <a:pt x="0" y="143287"/>
                  <a:pt x="143287" y="0"/>
                  <a:pt x="320040" y="0"/>
                </a:cubicBezTo>
                <a:cubicBezTo>
                  <a:pt x="496793" y="0"/>
                  <a:pt x="640080" y="143287"/>
                  <a:pt x="640080" y="320040"/>
                </a:cubicBezTo>
                <a:cubicBezTo>
                  <a:pt x="640080" y="496793"/>
                  <a:pt x="496793" y="640080"/>
                  <a:pt x="320040" y="640080"/>
                </a:cubicBezTo>
                <a:cubicBezTo>
                  <a:pt x="143287" y="640080"/>
                  <a:pt x="0" y="496793"/>
                  <a:pt x="0" y="320040"/>
                </a:cubicBezTo>
              </a:path>
            </a:pathLst>
          </a:custGeom>
          <a:solidFill>
            <a:srgbClr val="0D3423"/>
          </a:solidFill>
          <a:ln w="38100">
            <a:solidFill>
              <a:srgbClr val="FFFFFF"/>
            </a:solidFill>
          </a:ln>
          <a:effectLst>
            <a:outerShdw sx="100000" sy="100000" kx="0" ky="0" algn="bl" rotWithShape="0" blurRad="104775" dist="13" dir="2700000">
              <a:srgbClr val="000000">
                <a:alpha val="25000"/>
              </a:srgbClr>
            </a:outerShdw>
          </a:effectLst>
        </p:spPr>
        <p:txBody>
          <a:bodyPr wrap="square" lIns="90000" tIns="46800" rIns="90000" bIns="46800" rtlCol="0" anchor="ctr"/>
          <a:lstStyle/>
          <a:p>
            <a:pPr algn="ctr" marL="0" indent="0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14" name="Text 12"/>
          <p:cNvSpPr/>
          <p:nvPr/>
        </p:nvSpPr>
        <p:spPr>
          <a:xfrm>
            <a:off x="7683552" y="3617699"/>
            <a:ext cx="640080" cy="640080"/>
          </a:xfrm>
          <a:custGeom>
            <a:avLst/>
            <a:gdLst/>
            <a:ahLst/>
            <a:cxnLst/>
            <a:rect l="l" t="t" r="r" b="b"/>
            <a:pathLst>
              <a:path w="640080" h="640080">
                <a:moveTo>
                  <a:pt x="0" y="320040"/>
                </a:moveTo>
                <a:cubicBezTo>
                  <a:pt x="0" y="143287"/>
                  <a:pt x="143287" y="0"/>
                  <a:pt x="320040" y="0"/>
                </a:cubicBezTo>
                <a:cubicBezTo>
                  <a:pt x="496793" y="0"/>
                  <a:pt x="640080" y="143287"/>
                  <a:pt x="640080" y="320040"/>
                </a:cubicBezTo>
                <a:cubicBezTo>
                  <a:pt x="640080" y="496793"/>
                  <a:pt x="496793" y="640080"/>
                  <a:pt x="320040" y="640080"/>
                </a:cubicBezTo>
                <a:cubicBezTo>
                  <a:pt x="143287" y="640080"/>
                  <a:pt x="0" y="496793"/>
                  <a:pt x="0" y="320040"/>
                </a:cubicBezTo>
              </a:path>
            </a:pathLst>
          </a:custGeom>
          <a:solidFill>
            <a:srgbClr val="0D3423"/>
          </a:solidFill>
          <a:ln w="38100">
            <a:solidFill>
              <a:srgbClr val="FFFFFF"/>
            </a:solidFill>
          </a:ln>
          <a:effectLst>
            <a:outerShdw sx="100000" sy="100000" kx="0" ky="0" algn="bl" rotWithShape="0" blurRad="104775" dist="13" dir="2700000">
              <a:srgbClr val="000000">
                <a:alpha val="25000"/>
              </a:srgbClr>
            </a:outerShdw>
          </a:effectLst>
        </p:spPr>
        <p:txBody>
          <a:bodyPr wrap="square" lIns="90000" tIns="46800" rIns="90000" bIns="46800" rtlCol="0" anchor="ctr"/>
          <a:lstStyle/>
          <a:p>
            <a:pPr algn="ctr" marL="0" indent="0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15" name="Text 13"/>
          <p:cNvSpPr/>
          <p:nvPr/>
        </p:nvSpPr>
        <p:spPr>
          <a:xfrm>
            <a:off x="2197675" y="3395554"/>
            <a:ext cx="147233" cy="147233"/>
          </a:xfrm>
          <a:custGeom>
            <a:avLst/>
            <a:gdLst/>
            <a:ahLst/>
            <a:cxnLst/>
            <a:rect l="l" t="t" r="r" b="b"/>
            <a:pathLst>
              <a:path w="147233" h="147233">
                <a:moveTo>
                  <a:pt x="0" y="73617"/>
                </a:moveTo>
                <a:cubicBezTo>
                  <a:pt x="0" y="32959"/>
                  <a:pt x="32959" y="0"/>
                  <a:pt x="73617" y="0"/>
                </a:cubicBezTo>
                <a:cubicBezTo>
                  <a:pt x="114274" y="0"/>
                  <a:pt x="147233" y="32959"/>
                  <a:pt x="147233" y="73617"/>
                </a:cubicBezTo>
                <a:cubicBezTo>
                  <a:pt x="147233" y="114274"/>
                  <a:pt x="114274" y="147233"/>
                  <a:pt x="73617" y="147233"/>
                </a:cubicBezTo>
                <a:cubicBezTo>
                  <a:pt x="32959" y="147233"/>
                  <a:pt x="0" y="114274"/>
                  <a:pt x="0" y="73617"/>
                </a:cubicBezTo>
              </a:path>
            </a:pathLst>
          </a:custGeom>
          <a:solidFill>
            <a:srgbClr val="1A6847"/>
          </a:solidFill>
          <a:ln w="28575">
            <a:solidFill>
              <a:srgbClr val="FFFFFF"/>
            </a:solidFill>
          </a:ln>
          <a:effectLst>
            <a:outerShdw sx="100000" sy="100000" kx="0" ky="0" algn="bl" rotWithShape="0" blurRad="47625" dist="38100" dir="2700000">
              <a:srgbClr val="000000">
                <a:alpha val="40000"/>
              </a:srgbClr>
            </a:outerShdw>
          </a:effectLst>
        </p:spPr>
        <p:txBody>
          <a:bodyPr wrap="square" lIns="90000" tIns="46800" rIns="90000" bIns="46800" rtlCol="0" anchor="ctr"/>
          <a:lstStyle/>
          <a:p>
            <a:pPr algn="ctr" marL="0" indent="0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16" name="Text 14"/>
          <p:cNvSpPr/>
          <p:nvPr/>
        </p:nvSpPr>
        <p:spPr>
          <a:xfrm>
            <a:off x="4114792" y="4330233"/>
            <a:ext cx="147233" cy="147233"/>
          </a:xfrm>
          <a:custGeom>
            <a:avLst/>
            <a:gdLst/>
            <a:ahLst/>
            <a:cxnLst/>
            <a:rect l="l" t="t" r="r" b="b"/>
            <a:pathLst>
              <a:path w="147233" h="147233">
                <a:moveTo>
                  <a:pt x="0" y="73617"/>
                </a:moveTo>
                <a:cubicBezTo>
                  <a:pt x="0" y="32959"/>
                  <a:pt x="32959" y="0"/>
                  <a:pt x="73617" y="0"/>
                </a:cubicBezTo>
                <a:cubicBezTo>
                  <a:pt x="114274" y="0"/>
                  <a:pt x="147233" y="32959"/>
                  <a:pt x="147233" y="73617"/>
                </a:cubicBezTo>
                <a:cubicBezTo>
                  <a:pt x="147233" y="114274"/>
                  <a:pt x="114274" y="147233"/>
                  <a:pt x="73617" y="147233"/>
                </a:cubicBezTo>
                <a:cubicBezTo>
                  <a:pt x="32959" y="147233"/>
                  <a:pt x="0" y="114274"/>
                  <a:pt x="0" y="73617"/>
                </a:cubicBezTo>
              </a:path>
            </a:pathLst>
          </a:custGeom>
          <a:solidFill>
            <a:srgbClr val="0D3423"/>
          </a:solidFill>
          <a:ln w="28575">
            <a:solidFill>
              <a:srgbClr val="FFFFFF"/>
            </a:solidFill>
          </a:ln>
          <a:effectLst>
            <a:outerShdw sx="100000" sy="100000" kx="0" ky="0" algn="bl" rotWithShape="0" blurRad="47625" dist="38100" dir="2700000">
              <a:srgbClr val="000000">
                <a:alpha val="40000"/>
              </a:srgbClr>
            </a:outerShdw>
          </a:effectLst>
        </p:spPr>
        <p:txBody>
          <a:bodyPr wrap="square" lIns="90000" tIns="46800" rIns="90000" bIns="46800" rtlCol="0" anchor="ctr"/>
          <a:lstStyle/>
          <a:p>
            <a:pPr algn="ctr" marL="0" indent="0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17" name="Text 15"/>
          <p:cNvSpPr/>
          <p:nvPr/>
        </p:nvSpPr>
        <p:spPr>
          <a:xfrm>
            <a:off x="6022384" y="3395554"/>
            <a:ext cx="147233" cy="147233"/>
          </a:xfrm>
          <a:custGeom>
            <a:avLst/>
            <a:gdLst/>
            <a:ahLst/>
            <a:cxnLst/>
            <a:rect l="l" t="t" r="r" b="b"/>
            <a:pathLst>
              <a:path w="147233" h="147233">
                <a:moveTo>
                  <a:pt x="0" y="73617"/>
                </a:moveTo>
                <a:cubicBezTo>
                  <a:pt x="0" y="32959"/>
                  <a:pt x="32959" y="0"/>
                  <a:pt x="73617" y="0"/>
                </a:cubicBezTo>
                <a:cubicBezTo>
                  <a:pt x="114274" y="0"/>
                  <a:pt x="147233" y="32959"/>
                  <a:pt x="147233" y="73617"/>
                </a:cubicBezTo>
                <a:cubicBezTo>
                  <a:pt x="147233" y="114274"/>
                  <a:pt x="114274" y="147233"/>
                  <a:pt x="73617" y="147233"/>
                </a:cubicBezTo>
                <a:cubicBezTo>
                  <a:pt x="32959" y="147233"/>
                  <a:pt x="0" y="114274"/>
                  <a:pt x="0" y="73617"/>
                </a:cubicBezTo>
              </a:path>
            </a:pathLst>
          </a:custGeom>
          <a:solidFill>
            <a:srgbClr val="1A6847"/>
          </a:solidFill>
          <a:ln w="28575">
            <a:solidFill>
              <a:srgbClr val="FFFFFF"/>
            </a:solidFill>
          </a:ln>
          <a:effectLst>
            <a:outerShdw sx="100000" sy="100000" kx="0" ky="0" algn="bl" rotWithShape="0" blurRad="47625" dist="38100" dir="2700000">
              <a:srgbClr val="000000">
                <a:alpha val="40000"/>
              </a:srgbClr>
            </a:outerShdw>
          </a:effectLst>
        </p:spPr>
        <p:txBody>
          <a:bodyPr wrap="square" lIns="90000" tIns="46800" rIns="90000" bIns="46800" rtlCol="0" anchor="ctr"/>
          <a:lstStyle/>
          <a:p>
            <a:pPr algn="ctr" marL="0" indent="0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18" name="Text 16"/>
          <p:cNvSpPr/>
          <p:nvPr/>
        </p:nvSpPr>
        <p:spPr>
          <a:xfrm>
            <a:off x="7929976" y="4330233"/>
            <a:ext cx="147233" cy="147233"/>
          </a:xfrm>
          <a:custGeom>
            <a:avLst/>
            <a:gdLst/>
            <a:ahLst/>
            <a:cxnLst/>
            <a:rect l="l" t="t" r="r" b="b"/>
            <a:pathLst>
              <a:path w="147233" h="147233">
                <a:moveTo>
                  <a:pt x="0" y="73617"/>
                </a:moveTo>
                <a:cubicBezTo>
                  <a:pt x="0" y="32959"/>
                  <a:pt x="32959" y="0"/>
                  <a:pt x="73617" y="0"/>
                </a:cubicBezTo>
                <a:cubicBezTo>
                  <a:pt x="114274" y="0"/>
                  <a:pt x="147233" y="32959"/>
                  <a:pt x="147233" y="73617"/>
                </a:cubicBezTo>
                <a:cubicBezTo>
                  <a:pt x="147233" y="114274"/>
                  <a:pt x="114274" y="147233"/>
                  <a:pt x="73617" y="147233"/>
                </a:cubicBezTo>
                <a:cubicBezTo>
                  <a:pt x="32959" y="147233"/>
                  <a:pt x="0" y="114274"/>
                  <a:pt x="0" y="73617"/>
                </a:cubicBezTo>
              </a:path>
            </a:pathLst>
          </a:custGeom>
          <a:solidFill>
            <a:srgbClr val="0D3423"/>
          </a:solidFill>
          <a:ln w="28575">
            <a:solidFill>
              <a:srgbClr val="FFFFFF"/>
            </a:solidFill>
          </a:ln>
          <a:effectLst>
            <a:outerShdw sx="100000" sy="100000" kx="0" ky="0" algn="bl" rotWithShape="0" blurRad="47625" dist="38100" dir="2700000">
              <a:srgbClr val="000000">
                <a:alpha val="40000"/>
              </a:srgbClr>
            </a:outerShdw>
          </a:effectLst>
        </p:spPr>
        <p:txBody>
          <a:bodyPr wrap="square" lIns="90000" tIns="46800" rIns="90000" bIns="46800" rtlCol="0" anchor="ctr"/>
          <a:lstStyle/>
          <a:p>
            <a:pPr algn="ctr" marL="0" indent="0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19" name="Text 17"/>
          <p:cNvSpPr/>
          <p:nvPr/>
        </p:nvSpPr>
        <p:spPr>
          <a:xfrm>
            <a:off x="9837568" y="3395554"/>
            <a:ext cx="147233" cy="147233"/>
          </a:xfrm>
          <a:custGeom>
            <a:avLst/>
            <a:gdLst/>
            <a:ahLst/>
            <a:cxnLst/>
            <a:rect l="l" t="t" r="r" b="b"/>
            <a:pathLst>
              <a:path w="147233" h="147233">
                <a:moveTo>
                  <a:pt x="0" y="73617"/>
                </a:moveTo>
                <a:cubicBezTo>
                  <a:pt x="0" y="32959"/>
                  <a:pt x="32959" y="0"/>
                  <a:pt x="73617" y="0"/>
                </a:cubicBezTo>
                <a:cubicBezTo>
                  <a:pt x="114274" y="0"/>
                  <a:pt x="147233" y="32959"/>
                  <a:pt x="147233" y="73617"/>
                </a:cubicBezTo>
                <a:cubicBezTo>
                  <a:pt x="147233" y="114274"/>
                  <a:pt x="114274" y="147233"/>
                  <a:pt x="73617" y="147233"/>
                </a:cubicBezTo>
                <a:cubicBezTo>
                  <a:pt x="32959" y="147233"/>
                  <a:pt x="0" y="114274"/>
                  <a:pt x="0" y="73617"/>
                </a:cubicBezTo>
              </a:path>
            </a:pathLst>
          </a:custGeom>
          <a:solidFill>
            <a:srgbClr val="1A6847"/>
          </a:solidFill>
          <a:ln w="28575">
            <a:solidFill>
              <a:srgbClr val="FFFFFF"/>
            </a:solidFill>
          </a:ln>
          <a:effectLst>
            <a:outerShdw sx="100000" sy="100000" kx="0" ky="0" algn="bl" rotWithShape="0" blurRad="47625" dist="38100" dir="2700000">
              <a:srgbClr val="000000">
                <a:alpha val="40000"/>
              </a:srgbClr>
            </a:outerShdw>
          </a:effectLst>
        </p:spPr>
        <p:txBody>
          <a:bodyPr wrap="square" lIns="90000" tIns="46800" rIns="90000" bIns="46800" rtlCol="0" anchor="ctr"/>
          <a:lstStyle/>
          <a:p>
            <a:pPr algn="ctr" marL="0" indent="0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20" name="Text 18"/>
          <p:cNvSpPr/>
          <p:nvPr/>
        </p:nvSpPr>
        <p:spPr>
          <a:xfrm>
            <a:off x="855573" y="6495651"/>
            <a:ext cx="6018528" cy="182880"/>
          </a:xfrm>
          <a:custGeom>
            <a:avLst/>
            <a:gdLst/>
            <a:ahLst/>
            <a:cxnLst/>
            <a:rect l="l" t="t" r="r" b="b"/>
            <a:pathLst>
              <a:path w="6018528" h="182880">
                <a:moveTo>
                  <a:pt x="0" y="182880"/>
                </a:moveTo>
                <a:lnTo>
                  <a:pt x="0" y="0"/>
                </a:lnTo>
                <a:lnTo>
                  <a:pt x="6018528" y="0"/>
                </a:lnTo>
                <a:lnTo>
                  <a:pt x="6018528" y="182880"/>
                </a:lnTo>
                <a:lnTo>
                  <a:pt x="0" y="182880"/>
                </a:lnTo>
              </a:path>
            </a:pathLst>
          </a:custGeom>
          <a:noFill/>
          <a:ln/>
        </p:spPr>
        <p:txBody>
          <a:bodyPr wrap="square" lIns="0" tIns="0" rIns="0" bIns="0" rtlCol="0" anchor="ctr"/>
          <a:lstStyle/>
          <a:p>
            <a:pPr algn="l" marL="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1000" dirty="0">
                <a:solidFill>
                  <a:srgbClr val="A6A6A6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Космонавтика: История, Технологии и Будущее</a:t>
            </a:r>
            <a:endParaRPr lang="en-US" sz="1000" dirty="0"/>
          </a:p>
        </p:txBody>
      </p:sp>
      <p:sp>
        <p:nvSpPr>
          <p:cNvPr id="21" name="Text 19"/>
          <p:cNvSpPr/>
          <p:nvPr/>
        </p:nvSpPr>
        <p:spPr>
          <a:xfrm>
            <a:off x="855572" y="447"/>
            <a:ext cx="10483791" cy="1477371"/>
          </a:xfrm>
          <a:custGeom>
            <a:avLst/>
            <a:gdLst/>
            <a:ahLst/>
            <a:cxnLst/>
            <a:rect l="l" t="t" r="r" b="b"/>
            <a:pathLst>
              <a:path w="10483791" h="1477371">
                <a:moveTo>
                  <a:pt x="0" y="1477371"/>
                </a:moveTo>
                <a:lnTo>
                  <a:pt x="0" y="0"/>
                </a:lnTo>
                <a:lnTo>
                  <a:pt x="10483791" y="0"/>
                </a:lnTo>
                <a:lnTo>
                  <a:pt x="10483791" y="1477371"/>
                </a:lnTo>
                <a:lnTo>
                  <a:pt x="0" y="1477371"/>
                </a:lnTo>
              </a:path>
            </a:pathLst>
          </a:custGeom>
          <a:noFill/>
          <a:ln/>
        </p:spPr>
        <p:txBody>
          <a:bodyPr wrap="square" lIns="0" tIns="0" rIns="0" bIns="0" rtlCol="0" anchor="b"/>
          <a:lstStyle/>
          <a:p>
            <a:pPr algn="l" marL="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3200" dirty="0">
                <a:solidFill>
                  <a:srgbClr val="0D3423"/>
                </a:solidFill>
                <a:latin typeface="outfit semibold" pitchFamily="34" charset="0"/>
                <a:ea typeface="outfit semibold" pitchFamily="34" charset="-122"/>
                <a:cs typeface="outfit semibold" pitchFamily="34" charset="-120"/>
              </a:rPr>
              <a:t>История космических станций</a:t>
            </a:r>
            <a:endParaRPr lang="en-US" sz="3200" dirty="0"/>
          </a:p>
        </p:txBody>
      </p:sp>
      <p:sp>
        <p:nvSpPr>
          <p:cNvPr id="22" name="Text 20"/>
          <p:cNvSpPr/>
          <p:nvPr/>
        </p:nvSpPr>
        <p:spPr>
          <a:xfrm>
            <a:off x="852637" y="-6164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0" y="457200"/>
                </a:moveTo>
                <a:lnTo>
                  <a:pt x="0" y="0"/>
                </a:lnTo>
                <a:lnTo>
                  <a:pt x="457200" y="0"/>
                </a:lnTo>
                <a:lnTo>
                  <a:pt x="457200" y="457200"/>
                </a:lnTo>
                <a:lnTo>
                  <a:pt x="0" y="457200"/>
                </a:lnTo>
              </a:path>
            </a:pathLst>
          </a:custGeom>
          <a:solidFill>
            <a:srgbClr val="1A6847"/>
          </a:solidFill>
          <a:ln/>
        </p:spPr>
        <p:txBody>
          <a:bodyPr wrap="square" lIns="90000" tIns="46800" rIns="90000" bIns="46800" rtlCol="0" anchor="ctr"/>
          <a:lstStyle/>
          <a:p>
            <a:pPr algn="ctr" marL="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1600" b="1" dirty="0">
                <a:solidFill>
                  <a:srgbClr val="FFFFFF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23" name="Text 21"/>
          <p:cNvSpPr/>
          <p:nvPr/>
        </p:nvSpPr>
        <p:spPr>
          <a:xfrm>
            <a:off x="9774024" y="3800579"/>
            <a:ext cx="274320" cy="274320"/>
          </a:xfrm>
          <a:custGeom>
            <a:avLst/>
            <a:gdLst/>
            <a:ahLst/>
            <a:cxnLst/>
            <a:rect l="l" t="t" r="r" b="b"/>
            <a:pathLst>
              <a:path w="274320" h="274320">
                <a:moveTo>
                  <a:pt x="137160" y="25718"/>
                </a:moveTo>
                <a:cubicBezTo>
                  <a:pt x="179770" y="25718"/>
                  <a:pt x="214313" y="60260"/>
                  <a:pt x="214313" y="102870"/>
                </a:cubicBezTo>
                <a:cubicBezTo>
                  <a:pt x="214313" y="145480"/>
                  <a:pt x="179770" y="180023"/>
                  <a:pt x="137160" y="180023"/>
                </a:cubicBezTo>
                <a:cubicBezTo>
                  <a:pt x="94550" y="180023"/>
                  <a:pt x="60008" y="145480"/>
                  <a:pt x="60008" y="102870"/>
                </a:cubicBezTo>
                <a:cubicBezTo>
                  <a:pt x="60008" y="60260"/>
                  <a:pt x="94550" y="25717"/>
                  <a:pt x="137160" y="25717"/>
                </a:cubicBezTo>
                <a:lnTo>
                  <a:pt x="137160" y="25718"/>
                </a:lnTo>
                <a:moveTo>
                  <a:pt x="234244" y="68794"/>
                </a:moveTo>
                <a:cubicBezTo>
                  <a:pt x="220206" y="28718"/>
                  <a:pt x="182058" y="0"/>
                  <a:pt x="137160" y="0"/>
                </a:cubicBezTo>
                <a:cubicBezTo>
                  <a:pt x="92262" y="0"/>
                  <a:pt x="54114" y="28718"/>
                  <a:pt x="40076" y="68794"/>
                </a:cubicBezTo>
                <a:cubicBezTo>
                  <a:pt x="31933" y="70134"/>
                  <a:pt x="25717" y="77206"/>
                  <a:pt x="25717" y="85725"/>
                </a:cubicBezTo>
                <a:lnTo>
                  <a:pt x="25717" y="120015"/>
                </a:lnTo>
                <a:cubicBezTo>
                  <a:pt x="25717" y="128534"/>
                  <a:pt x="31933" y="135606"/>
                  <a:pt x="40076" y="136946"/>
                </a:cubicBezTo>
                <a:cubicBezTo>
                  <a:pt x="45274" y="151733"/>
                  <a:pt x="53739" y="165021"/>
                  <a:pt x="64615" y="175843"/>
                </a:cubicBezTo>
                <a:cubicBezTo>
                  <a:pt x="36219" y="192399"/>
                  <a:pt x="17145" y="223153"/>
                  <a:pt x="17145" y="258407"/>
                </a:cubicBezTo>
                <a:cubicBezTo>
                  <a:pt x="17145" y="267194"/>
                  <a:pt x="24271" y="274320"/>
                  <a:pt x="33058" y="274320"/>
                </a:cubicBezTo>
                <a:lnTo>
                  <a:pt x="102870" y="274320"/>
                </a:lnTo>
                <a:lnTo>
                  <a:pt x="102870" y="248602"/>
                </a:lnTo>
                <a:cubicBezTo>
                  <a:pt x="102870" y="243888"/>
                  <a:pt x="106728" y="240030"/>
                  <a:pt x="111443" y="240030"/>
                </a:cubicBezTo>
                <a:cubicBezTo>
                  <a:pt x="116157" y="240030"/>
                  <a:pt x="120015" y="243888"/>
                  <a:pt x="120015" y="248602"/>
                </a:cubicBezTo>
                <a:lnTo>
                  <a:pt x="120015" y="274320"/>
                </a:lnTo>
                <a:lnTo>
                  <a:pt x="241262" y="274320"/>
                </a:lnTo>
                <a:cubicBezTo>
                  <a:pt x="250049" y="274320"/>
                  <a:pt x="257175" y="267194"/>
                  <a:pt x="257175" y="258407"/>
                </a:cubicBezTo>
                <a:cubicBezTo>
                  <a:pt x="257175" y="223153"/>
                  <a:pt x="238101" y="192399"/>
                  <a:pt x="209705" y="175843"/>
                </a:cubicBezTo>
                <a:cubicBezTo>
                  <a:pt x="220581" y="165021"/>
                  <a:pt x="229100" y="151733"/>
                  <a:pt x="234244" y="136946"/>
                </a:cubicBezTo>
                <a:cubicBezTo>
                  <a:pt x="242387" y="135606"/>
                  <a:pt x="248603" y="128534"/>
                  <a:pt x="248603" y="120015"/>
                </a:cubicBezTo>
                <a:lnTo>
                  <a:pt x="248603" y="85725"/>
                </a:lnTo>
                <a:cubicBezTo>
                  <a:pt x="248603" y="77206"/>
                  <a:pt x="242387" y="70134"/>
                  <a:pt x="234244" y="68794"/>
                </a:cubicBezTo>
                <a:moveTo>
                  <a:pt x="188434" y="192078"/>
                </a:moveTo>
                <a:cubicBezTo>
                  <a:pt x="212277" y="201722"/>
                  <a:pt x="229743" y="223849"/>
                  <a:pt x="232690" y="250317"/>
                </a:cubicBezTo>
                <a:lnTo>
                  <a:pt x="197114" y="250317"/>
                </a:lnTo>
                <a:lnTo>
                  <a:pt x="197114" y="240030"/>
                </a:lnTo>
                <a:cubicBezTo>
                  <a:pt x="197114" y="230547"/>
                  <a:pt x="189452" y="222885"/>
                  <a:pt x="179969" y="222885"/>
                </a:cubicBezTo>
                <a:lnTo>
                  <a:pt x="94244" y="222885"/>
                </a:lnTo>
                <a:cubicBezTo>
                  <a:pt x="84761" y="222885"/>
                  <a:pt x="77099" y="230547"/>
                  <a:pt x="77099" y="240030"/>
                </a:cubicBezTo>
                <a:lnTo>
                  <a:pt x="77099" y="250317"/>
                </a:lnTo>
                <a:lnTo>
                  <a:pt x="41523" y="250317"/>
                </a:lnTo>
                <a:cubicBezTo>
                  <a:pt x="44523" y="223796"/>
                  <a:pt x="61936" y="201722"/>
                  <a:pt x="85779" y="192078"/>
                </a:cubicBezTo>
                <a:cubicBezTo>
                  <a:pt x="100995" y="200757"/>
                  <a:pt x="118461" y="205740"/>
                  <a:pt x="137160" y="205740"/>
                </a:cubicBezTo>
                <a:cubicBezTo>
                  <a:pt x="155859" y="205740"/>
                  <a:pt x="173325" y="200757"/>
                  <a:pt x="188434" y="192078"/>
                </a:cubicBezTo>
                <a:lnTo>
                  <a:pt x="188434" y="192078"/>
                </a:lnTo>
                <a:moveTo>
                  <a:pt x="102870" y="68580"/>
                </a:moveTo>
                <a:cubicBezTo>
                  <a:pt x="88672" y="68580"/>
                  <a:pt x="77153" y="80099"/>
                  <a:pt x="77153" y="94298"/>
                </a:cubicBezTo>
                <a:lnTo>
                  <a:pt x="77153" y="102870"/>
                </a:lnTo>
                <a:cubicBezTo>
                  <a:pt x="77153" y="131266"/>
                  <a:pt x="100191" y="154305"/>
                  <a:pt x="128588" y="154305"/>
                </a:cubicBezTo>
                <a:lnTo>
                  <a:pt x="145733" y="154305"/>
                </a:lnTo>
                <a:cubicBezTo>
                  <a:pt x="174129" y="154305"/>
                  <a:pt x="197168" y="131266"/>
                  <a:pt x="197168" y="102870"/>
                </a:cubicBezTo>
                <a:lnTo>
                  <a:pt x="197168" y="94298"/>
                </a:lnTo>
                <a:cubicBezTo>
                  <a:pt x="197168" y="80099"/>
                  <a:pt x="185648" y="68580"/>
                  <a:pt x="171450" y="68580"/>
                </a:cubicBezTo>
                <a:lnTo>
                  <a:pt x="102870" y="68580"/>
                </a:lnTo>
                <a:moveTo>
                  <a:pt x="123926" y="92958"/>
                </a:moveTo>
                <a:lnTo>
                  <a:pt x="127141" y="104317"/>
                </a:lnTo>
                <a:lnTo>
                  <a:pt x="138500" y="107531"/>
                </a:lnTo>
                <a:cubicBezTo>
                  <a:pt x="140268" y="108014"/>
                  <a:pt x="141446" y="109621"/>
                  <a:pt x="141446" y="111443"/>
                </a:cubicBezTo>
                <a:cubicBezTo>
                  <a:pt x="141446" y="113264"/>
                  <a:pt x="140268" y="114871"/>
                  <a:pt x="138500" y="115354"/>
                </a:cubicBezTo>
                <a:lnTo>
                  <a:pt x="127141" y="118568"/>
                </a:lnTo>
                <a:lnTo>
                  <a:pt x="123926" y="129927"/>
                </a:lnTo>
                <a:cubicBezTo>
                  <a:pt x="123444" y="131695"/>
                  <a:pt x="121837" y="132874"/>
                  <a:pt x="120015" y="132874"/>
                </a:cubicBezTo>
                <a:cubicBezTo>
                  <a:pt x="118193" y="132874"/>
                  <a:pt x="116586" y="131695"/>
                  <a:pt x="116104" y="129927"/>
                </a:cubicBezTo>
                <a:lnTo>
                  <a:pt x="112889" y="118568"/>
                </a:lnTo>
                <a:lnTo>
                  <a:pt x="101531" y="115354"/>
                </a:lnTo>
                <a:cubicBezTo>
                  <a:pt x="99763" y="114872"/>
                  <a:pt x="98584" y="113264"/>
                  <a:pt x="98584" y="111443"/>
                </a:cubicBezTo>
                <a:cubicBezTo>
                  <a:pt x="98584" y="109621"/>
                  <a:pt x="99763" y="108014"/>
                  <a:pt x="101531" y="107531"/>
                </a:cubicBezTo>
                <a:lnTo>
                  <a:pt x="112889" y="104317"/>
                </a:lnTo>
                <a:lnTo>
                  <a:pt x="116104" y="92958"/>
                </a:lnTo>
                <a:cubicBezTo>
                  <a:pt x="116586" y="91190"/>
                  <a:pt x="118193" y="90011"/>
                  <a:pt x="120015" y="90011"/>
                </a:cubicBezTo>
                <a:cubicBezTo>
                  <a:pt x="121837" y="90011"/>
                  <a:pt x="123444" y="91190"/>
                  <a:pt x="123926" y="92958"/>
                </a:cubicBezTo>
                <a:moveTo>
                  <a:pt x="154305" y="248603"/>
                </a:moveTo>
                <a:cubicBezTo>
                  <a:pt x="154305" y="243868"/>
                  <a:pt x="158143" y="240030"/>
                  <a:pt x="162877" y="240030"/>
                </a:cubicBezTo>
                <a:cubicBezTo>
                  <a:pt x="167612" y="240030"/>
                  <a:pt x="171450" y="243868"/>
                  <a:pt x="171450" y="248603"/>
                </a:cubicBezTo>
                <a:cubicBezTo>
                  <a:pt x="171450" y="253337"/>
                  <a:pt x="167612" y="257175"/>
                  <a:pt x="162877" y="257175"/>
                </a:cubicBezTo>
                <a:cubicBezTo>
                  <a:pt x="158143" y="257175"/>
                  <a:pt x="154305" y="253337"/>
                  <a:pt x="154305" y="248603"/>
                </a:cubicBezTo>
              </a:path>
            </a:pathLst>
          </a:custGeom>
          <a:solidFill>
            <a:srgbClr val="FFFFFF"/>
          </a:solidFill>
          <a:ln/>
        </p:spPr>
        <p:txBody>
          <a:bodyPr wrap="square" lIns="90000" tIns="46800" rIns="90000" bIns="4680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24" name="Text 22"/>
          <p:cNvSpPr/>
          <p:nvPr/>
        </p:nvSpPr>
        <p:spPr>
          <a:xfrm>
            <a:off x="7866432" y="3800579"/>
            <a:ext cx="274320" cy="274320"/>
          </a:xfrm>
          <a:custGeom>
            <a:avLst/>
            <a:gdLst/>
            <a:ahLst/>
            <a:cxnLst/>
            <a:rect l="l" t="t" r="r" b="b"/>
            <a:pathLst>
              <a:path w="274320" h="274320">
                <a:moveTo>
                  <a:pt x="219177" y="124682"/>
                </a:moveTo>
                <a:lnTo>
                  <a:pt x="248467" y="107775"/>
                </a:lnTo>
                <a:lnTo>
                  <a:pt x="210367" y="41767"/>
                </a:lnTo>
                <a:lnTo>
                  <a:pt x="181077" y="58674"/>
                </a:lnTo>
                <a:lnTo>
                  <a:pt x="219177" y="124682"/>
                </a:lnTo>
                <a:moveTo>
                  <a:pt x="156646" y="61770"/>
                </a:moveTo>
                <a:cubicBezTo>
                  <a:pt x="153693" y="54816"/>
                  <a:pt x="156360" y="46577"/>
                  <a:pt x="163075" y="42672"/>
                </a:cubicBezTo>
                <a:lnTo>
                  <a:pt x="205557" y="18145"/>
                </a:lnTo>
                <a:cubicBezTo>
                  <a:pt x="212843" y="13954"/>
                  <a:pt x="222178" y="16431"/>
                  <a:pt x="226369" y="23717"/>
                </a:cubicBezTo>
                <a:lnTo>
                  <a:pt x="272089" y="102918"/>
                </a:lnTo>
                <a:cubicBezTo>
                  <a:pt x="276280" y="110204"/>
                  <a:pt x="273803" y="119539"/>
                  <a:pt x="266517" y="123730"/>
                </a:cubicBezTo>
                <a:lnTo>
                  <a:pt x="224035" y="148257"/>
                </a:lnTo>
                <a:cubicBezTo>
                  <a:pt x="216748" y="152448"/>
                  <a:pt x="207414" y="149971"/>
                  <a:pt x="203223" y="142684"/>
                </a:cubicBezTo>
                <a:lnTo>
                  <a:pt x="202985" y="142303"/>
                </a:lnTo>
                <a:lnTo>
                  <a:pt x="182697" y="153305"/>
                </a:lnTo>
                <a:cubicBezTo>
                  <a:pt x="182982" y="155210"/>
                  <a:pt x="183125" y="157162"/>
                  <a:pt x="183125" y="159163"/>
                </a:cubicBezTo>
                <a:cubicBezTo>
                  <a:pt x="183125" y="168735"/>
                  <a:pt x="179601" y="177498"/>
                  <a:pt x="173743" y="184166"/>
                </a:cubicBezTo>
                <a:lnTo>
                  <a:pt x="197508" y="242459"/>
                </a:lnTo>
                <a:cubicBezTo>
                  <a:pt x="199889" y="248317"/>
                  <a:pt x="197079" y="254984"/>
                  <a:pt x="191221" y="257365"/>
                </a:cubicBezTo>
                <a:cubicBezTo>
                  <a:pt x="185364" y="259747"/>
                  <a:pt x="178696" y="256937"/>
                  <a:pt x="176315" y="251079"/>
                </a:cubicBezTo>
                <a:lnTo>
                  <a:pt x="153931" y="196167"/>
                </a:lnTo>
                <a:cubicBezTo>
                  <a:pt x="151074" y="196882"/>
                  <a:pt x="148073" y="197215"/>
                  <a:pt x="144978" y="197215"/>
                </a:cubicBezTo>
                <a:cubicBezTo>
                  <a:pt x="141882" y="197215"/>
                  <a:pt x="138882" y="196834"/>
                  <a:pt x="136024" y="196167"/>
                </a:cubicBezTo>
                <a:lnTo>
                  <a:pt x="113640" y="251079"/>
                </a:lnTo>
                <a:cubicBezTo>
                  <a:pt x="111259" y="256937"/>
                  <a:pt x="104592" y="259747"/>
                  <a:pt x="98734" y="257365"/>
                </a:cubicBezTo>
                <a:cubicBezTo>
                  <a:pt x="92876" y="254984"/>
                  <a:pt x="90066" y="248317"/>
                  <a:pt x="92447" y="242459"/>
                </a:cubicBezTo>
                <a:lnTo>
                  <a:pt x="113545" y="190643"/>
                </a:lnTo>
                <a:lnTo>
                  <a:pt x="71445" y="213408"/>
                </a:lnTo>
                <a:cubicBezTo>
                  <a:pt x="64206" y="217313"/>
                  <a:pt x="55109" y="214789"/>
                  <a:pt x="51013" y="207645"/>
                </a:cubicBezTo>
                <a:lnTo>
                  <a:pt x="50680" y="207026"/>
                </a:lnTo>
                <a:lnTo>
                  <a:pt x="29630" y="219170"/>
                </a:lnTo>
                <a:cubicBezTo>
                  <a:pt x="24153" y="222313"/>
                  <a:pt x="17152" y="220456"/>
                  <a:pt x="14009" y="214979"/>
                </a:cubicBezTo>
                <a:lnTo>
                  <a:pt x="1722" y="193596"/>
                </a:lnTo>
                <a:cubicBezTo>
                  <a:pt x="-1422" y="188119"/>
                  <a:pt x="436" y="181118"/>
                  <a:pt x="5913" y="177975"/>
                </a:cubicBezTo>
                <a:lnTo>
                  <a:pt x="26915" y="165830"/>
                </a:lnTo>
                <a:lnTo>
                  <a:pt x="25010" y="162639"/>
                </a:lnTo>
                <a:cubicBezTo>
                  <a:pt x="20914" y="155543"/>
                  <a:pt x="23153" y="146542"/>
                  <a:pt x="30058" y="142161"/>
                </a:cubicBezTo>
                <a:lnTo>
                  <a:pt x="156646" y="61770"/>
                </a:lnTo>
                <a:moveTo>
                  <a:pt x="191555" y="122491"/>
                </a:moveTo>
                <a:lnTo>
                  <a:pt x="167980" y="81677"/>
                </a:lnTo>
                <a:lnTo>
                  <a:pt x="48489" y="157543"/>
                </a:lnTo>
                <a:lnTo>
                  <a:pt x="67111" y="189786"/>
                </a:lnTo>
                <a:lnTo>
                  <a:pt x="107878" y="167735"/>
                </a:lnTo>
                <a:cubicBezTo>
                  <a:pt x="107259" y="164973"/>
                  <a:pt x="106925" y="162068"/>
                  <a:pt x="106925" y="159115"/>
                </a:cubicBezTo>
                <a:cubicBezTo>
                  <a:pt x="106925" y="138065"/>
                  <a:pt x="123975" y="121015"/>
                  <a:pt x="145025" y="121015"/>
                </a:cubicBezTo>
                <a:cubicBezTo>
                  <a:pt x="155836" y="121015"/>
                  <a:pt x="165599" y="125539"/>
                  <a:pt x="172552" y="132778"/>
                </a:cubicBezTo>
                <a:lnTo>
                  <a:pt x="191555" y="122491"/>
                </a:lnTo>
                <a:moveTo>
                  <a:pt x="145025" y="174355"/>
                </a:moveTo>
                <a:cubicBezTo>
                  <a:pt x="153442" y="174355"/>
                  <a:pt x="160265" y="167532"/>
                  <a:pt x="160265" y="159115"/>
                </a:cubicBezTo>
                <a:cubicBezTo>
                  <a:pt x="160265" y="150698"/>
                  <a:pt x="153442" y="143875"/>
                  <a:pt x="145025" y="143875"/>
                </a:cubicBezTo>
                <a:cubicBezTo>
                  <a:pt x="136608" y="143875"/>
                  <a:pt x="129785" y="150698"/>
                  <a:pt x="129785" y="159115"/>
                </a:cubicBezTo>
                <a:cubicBezTo>
                  <a:pt x="129785" y="167532"/>
                  <a:pt x="136608" y="174355"/>
                  <a:pt x="145025" y="174355"/>
                </a:cubicBezTo>
              </a:path>
            </a:pathLst>
          </a:custGeom>
          <a:solidFill>
            <a:srgbClr val="FFFFFF"/>
          </a:solidFill>
          <a:ln/>
        </p:spPr>
        <p:txBody>
          <a:bodyPr wrap="square" lIns="90000" tIns="46800" rIns="90000" bIns="4680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25" name="Text 23"/>
          <p:cNvSpPr/>
          <p:nvPr/>
        </p:nvSpPr>
        <p:spPr>
          <a:xfrm>
            <a:off x="5958840" y="3800579"/>
            <a:ext cx="274320" cy="274320"/>
          </a:xfrm>
          <a:custGeom>
            <a:avLst/>
            <a:gdLst/>
            <a:ahLst/>
            <a:cxnLst/>
            <a:rect l="l" t="t" r="r" b="b"/>
            <a:pathLst>
              <a:path w="274320" h="274320">
                <a:moveTo>
                  <a:pt x="137160" y="248603"/>
                </a:moveTo>
                <a:cubicBezTo>
                  <a:pt x="141125" y="248603"/>
                  <a:pt x="151626" y="244745"/>
                  <a:pt x="162663" y="222671"/>
                </a:cubicBezTo>
                <a:cubicBezTo>
                  <a:pt x="167378" y="213187"/>
                  <a:pt x="171450" y="201668"/>
                  <a:pt x="174450" y="188595"/>
                </a:cubicBezTo>
                <a:lnTo>
                  <a:pt x="99870" y="188595"/>
                </a:lnTo>
                <a:cubicBezTo>
                  <a:pt x="102870" y="201668"/>
                  <a:pt x="106942" y="213187"/>
                  <a:pt x="111657" y="222671"/>
                </a:cubicBezTo>
                <a:cubicBezTo>
                  <a:pt x="122694" y="244745"/>
                  <a:pt x="133195" y="248603"/>
                  <a:pt x="137160" y="248603"/>
                </a:cubicBezTo>
                <a:lnTo>
                  <a:pt x="137160" y="248603"/>
                </a:lnTo>
                <a:moveTo>
                  <a:pt x="95637" y="162878"/>
                </a:moveTo>
                <a:lnTo>
                  <a:pt x="178683" y="162878"/>
                </a:lnTo>
                <a:cubicBezTo>
                  <a:pt x="179540" y="154680"/>
                  <a:pt x="180023" y="146054"/>
                  <a:pt x="180023" y="137160"/>
                </a:cubicBezTo>
                <a:cubicBezTo>
                  <a:pt x="180023" y="128266"/>
                  <a:pt x="179540" y="119640"/>
                  <a:pt x="178683" y="111443"/>
                </a:cubicBezTo>
                <a:lnTo>
                  <a:pt x="95637" y="111443"/>
                </a:lnTo>
                <a:cubicBezTo>
                  <a:pt x="94780" y="119640"/>
                  <a:pt x="94298" y="128266"/>
                  <a:pt x="94298" y="137160"/>
                </a:cubicBezTo>
                <a:cubicBezTo>
                  <a:pt x="94298" y="146054"/>
                  <a:pt x="94780" y="154680"/>
                  <a:pt x="95637" y="162878"/>
                </a:cubicBezTo>
                <a:lnTo>
                  <a:pt x="95637" y="162878"/>
                </a:lnTo>
                <a:moveTo>
                  <a:pt x="99870" y="85725"/>
                </a:moveTo>
                <a:lnTo>
                  <a:pt x="174450" y="85725"/>
                </a:lnTo>
                <a:cubicBezTo>
                  <a:pt x="171450" y="72652"/>
                  <a:pt x="167378" y="61133"/>
                  <a:pt x="162663" y="51649"/>
                </a:cubicBezTo>
                <a:cubicBezTo>
                  <a:pt x="151626" y="29575"/>
                  <a:pt x="141125" y="25717"/>
                  <a:pt x="137160" y="25717"/>
                </a:cubicBezTo>
                <a:cubicBezTo>
                  <a:pt x="133195" y="25717"/>
                  <a:pt x="122694" y="29575"/>
                  <a:pt x="111657" y="51649"/>
                </a:cubicBezTo>
                <a:cubicBezTo>
                  <a:pt x="106942" y="61133"/>
                  <a:pt x="102870" y="72652"/>
                  <a:pt x="99870" y="85725"/>
                </a:cubicBezTo>
                <a:lnTo>
                  <a:pt x="99870" y="85725"/>
                </a:lnTo>
                <a:moveTo>
                  <a:pt x="204508" y="111443"/>
                </a:moveTo>
                <a:cubicBezTo>
                  <a:pt x="205311" y="119747"/>
                  <a:pt x="205686" y="128373"/>
                  <a:pt x="205686" y="137160"/>
                </a:cubicBezTo>
                <a:cubicBezTo>
                  <a:pt x="205686" y="145947"/>
                  <a:pt x="205258" y="154573"/>
                  <a:pt x="204508" y="162877"/>
                </a:cubicBezTo>
                <a:lnTo>
                  <a:pt x="245602" y="162877"/>
                </a:lnTo>
                <a:cubicBezTo>
                  <a:pt x="247531" y="154626"/>
                  <a:pt x="248603" y="146000"/>
                  <a:pt x="248603" y="137160"/>
                </a:cubicBezTo>
                <a:cubicBezTo>
                  <a:pt x="248603" y="128320"/>
                  <a:pt x="247584" y="119694"/>
                  <a:pt x="245602" y="111443"/>
                </a:cubicBezTo>
                <a:lnTo>
                  <a:pt x="204508" y="111443"/>
                </a:lnTo>
                <a:moveTo>
                  <a:pt x="236012" y="85725"/>
                </a:moveTo>
                <a:cubicBezTo>
                  <a:pt x="224546" y="63704"/>
                  <a:pt x="205954" y="46024"/>
                  <a:pt x="183291" y="35683"/>
                </a:cubicBezTo>
                <a:cubicBezTo>
                  <a:pt x="190845" y="49399"/>
                  <a:pt x="196846" y="66491"/>
                  <a:pt x="200757" y="85725"/>
                </a:cubicBezTo>
                <a:lnTo>
                  <a:pt x="236065" y="85725"/>
                </a:lnTo>
                <a:lnTo>
                  <a:pt x="236012" y="85725"/>
                </a:lnTo>
                <a:moveTo>
                  <a:pt x="73509" y="85725"/>
                </a:moveTo>
                <a:cubicBezTo>
                  <a:pt x="77420" y="66491"/>
                  <a:pt x="83421" y="49453"/>
                  <a:pt x="90976" y="35683"/>
                </a:cubicBezTo>
                <a:cubicBezTo>
                  <a:pt x="68312" y="46024"/>
                  <a:pt x="49721" y="63704"/>
                  <a:pt x="38255" y="85725"/>
                </a:cubicBezTo>
                <a:lnTo>
                  <a:pt x="73563" y="85725"/>
                </a:lnTo>
                <a:lnTo>
                  <a:pt x="73509" y="85725"/>
                </a:lnTo>
                <a:moveTo>
                  <a:pt x="28718" y="111443"/>
                </a:moveTo>
                <a:cubicBezTo>
                  <a:pt x="26789" y="119694"/>
                  <a:pt x="25718" y="128320"/>
                  <a:pt x="25718" y="137160"/>
                </a:cubicBezTo>
                <a:cubicBezTo>
                  <a:pt x="25718" y="146000"/>
                  <a:pt x="26736" y="154626"/>
                  <a:pt x="28718" y="162877"/>
                </a:cubicBezTo>
                <a:lnTo>
                  <a:pt x="69812" y="162877"/>
                </a:lnTo>
                <a:cubicBezTo>
                  <a:pt x="69009" y="154573"/>
                  <a:pt x="68634" y="145947"/>
                  <a:pt x="68634" y="137160"/>
                </a:cubicBezTo>
                <a:cubicBezTo>
                  <a:pt x="68634" y="128373"/>
                  <a:pt x="69062" y="119747"/>
                  <a:pt x="69812" y="111443"/>
                </a:cubicBezTo>
                <a:lnTo>
                  <a:pt x="28718" y="111443"/>
                </a:lnTo>
                <a:moveTo>
                  <a:pt x="183291" y="238637"/>
                </a:moveTo>
                <a:cubicBezTo>
                  <a:pt x="205954" y="228296"/>
                  <a:pt x="224546" y="210616"/>
                  <a:pt x="236012" y="188595"/>
                </a:cubicBezTo>
                <a:lnTo>
                  <a:pt x="200704" y="188595"/>
                </a:lnTo>
                <a:cubicBezTo>
                  <a:pt x="196792" y="207830"/>
                  <a:pt x="190792" y="224867"/>
                  <a:pt x="183237" y="238637"/>
                </a:cubicBezTo>
                <a:lnTo>
                  <a:pt x="183291" y="238637"/>
                </a:lnTo>
                <a:moveTo>
                  <a:pt x="91029" y="238637"/>
                </a:moveTo>
                <a:cubicBezTo>
                  <a:pt x="83475" y="224921"/>
                  <a:pt x="77474" y="207830"/>
                  <a:pt x="73563" y="188595"/>
                </a:cubicBezTo>
                <a:lnTo>
                  <a:pt x="38255" y="188595"/>
                </a:lnTo>
                <a:cubicBezTo>
                  <a:pt x="49721" y="210616"/>
                  <a:pt x="68312" y="228296"/>
                  <a:pt x="90976" y="238637"/>
                </a:cubicBezTo>
                <a:lnTo>
                  <a:pt x="91029" y="238637"/>
                </a:lnTo>
                <a:moveTo>
                  <a:pt x="137160" y="274320"/>
                </a:moveTo>
                <a:cubicBezTo>
                  <a:pt x="61409" y="274320"/>
                  <a:pt x="0" y="212911"/>
                  <a:pt x="0" y="137160"/>
                </a:cubicBezTo>
                <a:cubicBezTo>
                  <a:pt x="0" y="61409"/>
                  <a:pt x="61409" y="0"/>
                  <a:pt x="137160" y="0"/>
                </a:cubicBezTo>
                <a:cubicBezTo>
                  <a:pt x="212911" y="0"/>
                  <a:pt x="274320" y="61409"/>
                  <a:pt x="274320" y="137160"/>
                </a:cubicBezTo>
                <a:cubicBezTo>
                  <a:pt x="274320" y="212911"/>
                  <a:pt x="212911" y="274320"/>
                  <a:pt x="137160" y="274320"/>
                </a:cubicBezTo>
              </a:path>
            </a:pathLst>
          </a:custGeom>
          <a:solidFill>
            <a:srgbClr val="FFFFFF"/>
          </a:solidFill>
          <a:ln/>
        </p:spPr>
        <p:txBody>
          <a:bodyPr wrap="square" lIns="90000" tIns="46800" rIns="90000" bIns="4680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26" name="Text 24"/>
          <p:cNvSpPr/>
          <p:nvPr/>
        </p:nvSpPr>
        <p:spPr>
          <a:xfrm>
            <a:off x="4051248" y="3800579"/>
            <a:ext cx="274320" cy="274320"/>
          </a:xfrm>
          <a:custGeom>
            <a:avLst/>
            <a:gdLst/>
            <a:ahLst/>
            <a:cxnLst/>
            <a:rect l="l" t="t" r="r" b="b"/>
            <a:pathLst>
              <a:path w="274320" h="274320">
                <a:moveTo>
                  <a:pt x="129110" y="3791"/>
                </a:moveTo>
                <a:cubicBezTo>
                  <a:pt x="124074" y="-1246"/>
                  <a:pt x="115930" y="-1246"/>
                  <a:pt x="110947" y="3791"/>
                </a:cubicBezTo>
                <a:lnTo>
                  <a:pt x="50886" y="63798"/>
                </a:lnTo>
                <a:cubicBezTo>
                  <a:pt x="45849" y="68835"/>
                  <a:pt x="45849" y="76978"/>
                  <a:pt x="50886" y="81961"/>
                </a:cubicBezTo>
                <a:lnTo>
                  <a:pt x="82015" y="113090"/>
                </a:lnTo>
                <a:cubicBezTo>
                  <a:pt x="54743" y="107839"/>
                  <a:pt x="25490" y="114805"/>
                  <a:pt x="3148" y="134361"/>
                </a:cubicBezTo>
                <a:cubicBezTo>
                  <a:pt x="1112" y="136129"/>
                  <a:pt x="-13" y="138647"/>
                  <a:pt x="-13" y="141326"/>
                </a:cubicBezTo>
                <a:lnTo>
                  <a:pt x="-13" y="141594"/>
                </a:lnTo>
                <a:cubicBezTo>
                  <a:pt x="-13" y="144219"/>
                  <a:pt x="1005" y="146737"/>
                  <a:pt x="2880" y="148559"/>
                </a:cubicBezTo>
                <a:lnTo>
                  <a:pt x="55172" y="200958"/>
                </a:lnTo>
                <a:lnTo>
                  <a:pt x="29455" y="226676"/>
                </a:lnTo>
                <a:cubicBezTo>
                  <a:pt x="24418" y="231712"/>
                  <a:pt x="24418" y="239856"/>
                  <a:pt x="29455" y="244839"/>
                </a:cubicBezTo>
                <a:cubicBezTo>
                  <a:pt x="34491" y="249821"/>
                  <a:pt x="42635" y="249875"/>
                  <a:pt x="47618" y="244839"/>
                </a:cubicBezTo>
                <a:lnTo>
                  <a:pt x="73335" y="219121"/>
                </a:lnTo>
                <a:lnTo>
                  <a:pt x="125627" y="271413"/>
                </a:lnTo>
                <a:cubicBezTo>
                  <a:pt x="127503" y="273289"/>
                  <a:pt x="129967" y="274307"/>
                  <a:pt x="132592" y="274307"/>
                </a:cubicBezTo>
                <a:lnTo>
                  <a:pt x="132860" y="274307"/>
                </a:lnTo>
                <a:cubicBezTo>
                  <a:pt x="135539" y="274307"/>
                  <a:pt x="138111" y="273128"/>
                  <a:pt x="139825" y="271146"/>
                </a:cubicBezTo>
                <a:cubicBezTo>
                  <a:pt x="159381" y="248803"/>
                  <a:pt x="166400" y="219550"/>
                  <a:pt x="161096" y="192279"/>
                </a:cubicBezTo>
                <a:lnTo>
                  <a:pt x="192332" y="223461"/>
                </a:lnTo>
                <a:cubicBezTo>
                  <a:pt x="197368" y="228497"/>
                  <a:pt x="205512" y="228497"/>
                  <a:pt x="210495" y="223461"/>
                </a:cubicBezTo>
                <a:lnTo>
                  <a:pt x="270556" y="163453"/>
                </a:lnTo>
                <a:cubicBezTo>
                  <a:pt x="275592" y="158417"/>
                  <a:pt x="275592" y="150273"/>
                  <a:pt x="270556" y="145290"/>
                </a:cubicBezTo>
                <a:lnTo>
                  <a:pt x="234123" y="108857"/>
                </a:lnTo>
                <a:lnTo>
                  <a:pt x="248053" y="94873"/>
                </a:lnTo>
                <a:cubicBezTo>
                  <a:pt x="253893" y="89033"/>
                  <a:pt x="257162" y="81157"/>
                  <a:pt x="257162" y="72906"/>
                </a:cubicBezTo>
                <a:cubicBezTo>
                  <a:pt x="257162" y="64655"/>
                  <a:pt x="253893" y="56779"/>
                  <a:pt x="248053" y="50939"/>
                </a:cubicBezTo>
                <a:lnTo>
                  <a:pt x="223407" y="26293"/>
                </a:lnTo>
                <a:cubicBezTo>
                  <a:pt x="217567" y="20454"/>
                  <a:pt x="209691" y="17185"/>
                  <a:pt x="201440" y="17185"/>
                </a:cubicBezTo>
                <a:cubicBezTo>
                  <a:pt x="193189" y="17185"/>
                  <a:pt x="185313" y="20453"/>
                  <a:pt x="179473" y="26293"/>
                </a:cubicBezTo>
                <a:lnTo>
                  <a:pt x="165543" y="40224"/>
                </a:lnTo>
                <a:lnTo>
                  <a:pt x="129110" y="3791"/>
                </a:lnTo>
                <a:moveTo>
                  <a:pt x="147648" y="158899"/>
                </a:moveTo>
                <a:cubicBezTo>
                  <a:pt x="144219" y="153702"/>
                  <a:pt x="140254" y="148827"/>
                  <a:pt x="135700" y="144272"/>
                </a:cubicBezTo>
                <a:lnTo>
                  <a:pt x="130021" y="138593"/>
                </a:lnTo>
                <a:cubicBezTo>
                  <a:pt x="125467" y="134039"/>
                  <a:pt x="120591" y="130074"/>
                  <a:pt x="115394" y="126645"/>
                </a:cubicBezTo>
                <a:lnTo>
                  <a:pt x="197690" y="44456"/>
                </a:lnTo>
                <a:cubicBezTo>
                  <a:pt x="198708" y="43438"/>
                  <a:pt x="200047" y="42903"/>
                  <a:pt x="201440" y="42903"/>
                </a:cubicBezTo>
                <a:cubicBezTo>
                  <a:pt x="202833" y="42903"/>
                  <a:pt x="204226" y="43438"/>
                  <a:pt x="205191" y="44456"/>
                </a:cubicBezTo>
                <a:lnTo>
                  <a:pt x="229890" y="69156"/>
                </a:lnTo>
                <a:cubicBezTo>
                  <a:pt x="230908" y="70174"/>
                  <a:pt x="231444" y="71513"/>
                  <a:pt x="231444" y="72906"/>
                </a:cubicBezTo>
                <a:cubicBezTo>
                  <a:pt x="231444" y="74299"/>
                  <a:pt x="230908" y="75692"/>
                  <a:pt x="229890" y="76657"/>
                </a:cubicBezTo>
                <a:lnTo>
                  <a:pt x="147648" y="158953"/>
                </a:lnTo>
                <a:lnTo>
                  <a:pt x="147648" y="158899"/>
                </a:lnTo>
                <a:moveTo>
                  <a:pt x="147326" y="58440"/>
                </a:moveTo>
                <a:lnTo>
                  <a:pt x="105535" y="100231"/>
                </a:lnTo>
                <a:lnTo>
                  <a:pt x="78211" y="72906"/>
                </a:lnTo>
                <a:lnTo>
                  <a:pt x="120002" y="31062"/>
                </a:lnTo>
                <a:lnTo>
                  <a:pt x="147326" y="58387"/>
                </a:lnTo>
                <a:lnTo>
                  <a:pt x="147326" y="58440"/>
                </a:lnTo>
                <a:moveTo>
                  <a:pt x="201440" y="196190"/>
                </a:moveTo>
                <a:lnTo>
                  <a:pt x="174115" y="168865"/>
                </a:lnTo>
                <a:lnTo>
                  <a:pt x="215906" y="127020"/>
                </a:lnTo>
                <a:lnTo>
                  <a:pt x="243231" y="154345"/>
                </a:lnTo>
                <a:lnTo>
                  <a:pt x="201440" y="196190"/>
                </a:lnTo>
                <a:moveTo>
                  <a:pt x="117537" y="162489"/>
                </a:moveTo>
                <a:cubicBezTo>
                  <a:pt x="138325" y="183277"/>
                  <a:pt x="142772" y="214460"/>
                  <a:pt x="130289" y="239695"/>
                </a:cubicBezTo>
                <a:lnTo>
                  <a:pt x="34652" y="144058"/>
                </a:lnTo>
                <a:cubicBezTo>
                  <a:pt x="59887" y="131628"/>
                  <a:pt x="91069" y="136075"/>
                  <a:pt x="111858" y="156810"/>
                </a:cubicBezTo>
                <a:lnTo>
                  <a:pt x="117537" y="162489"/>
                </a:lnTo>
              </a:path>
            </a:pathLst>
          </a:custGeom>
          <a:solidFill>
            <a:srgbClr val="FFFFFF"/>
          </a:solidFill>
          <a:ln/>
        </p:spPr>
        <p:txBody>
          <a:bodyPr wrap="square" lIns="90000" tIns="46800" rIns="90000" bIns="4680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27" name="Text 25"/>
          <p:cNvSpPr/>
          <p:nvPr/>
        </p:nvSpPr>
        <p:spPr>
          <a:xfrm>
            <a:off x="2143656" y="3800579"/>
            <a:ext cx="274320" cy="274320"/>
          </a:xfrm>
          <a:custGeom>
            <a:avLst/>
            <a:gdLst/>
            <a:ahLst/>
            <a:cxnLst/>
            <a:rect l="l" t="t" r="r" b="b"/>
            <a:pathLst>
              <a:path w="274320" h="274320">
                <a:moveTo>
                  <a:pt x="197325" y="141932"/>
                </a:moveTo>
                <a:cubicBezTo>
                  <a:pt x="173483" y="158059"/>
                  <a:pt x="128048" y="178472"/>
                  <a:pt x="103188" y="189080"/>
                </a:cubicBezTo>
                <a:lnTo>
                  <a:pt x="84436" y="170328"/>
                </a:lnTo>
                <a:cubicBezTo>
                  <a:pt x="95366" y="145629"/>
                  <a:pt x="116154" y="100677"/>
                  <a:pt x="132281" y="76888"/>
                </a:cubicBezTo>
                <a:cubicBezTo>
                  <a:pt x="165607" y="27810"/>
                  <a:pt x="213452" y="22345"/>
                  <a:pt x="247367" y="26900"/>
                </a:cubicBezTo>
                <a:cubicBezTo>
                  <a:pt x="251921" y="60814"/>
                  <a:pt x="246456" y="108660"/>
                  <a:pt x="197378" y="141932"/>
                </a:cubicBezTo>
                <a:lnTo>
                  <a:pt x="197325" y="141932"/>
                </a:lnTo>
                <a:moveTo>
                  <a:pt x="63487" y="154255"/>
                </a:moveTo>
                <a:cubicBezTo>
                  <a:pt x="61558" y="158541"/>
                  <a:pt x="59843" y="162399"/>
                  <a:pt x="58450" y="165613"/>
                </a:cubicBezTo>
                <a:cubicBezTo>
                  <a:pt x="55664" y="171989"/>
                  <a:pt x="57111" y="179383"/>
                  <a:pt x="62040" y="184312"/>
                </a:cubicBezTo>
                <a:lnTo>
                  <a:pt x="89204" y="211476"/>
                </a:lnTo>
                <a:cubicBezTo>
                  <a:pt x="94080" y="216352"/>
                  <a:pt x="101367" y="217852"/>
                  <a:pt x="107689" y="215173"/>
                </a:cubicBezTo>
                <a:cubicBezTo>
                  <a:pt x="111171" y="213727"/>
                  <a:pt x="115350" y="211958"/>
                  <a:pt x="120012" y="209922"/>
                </a:cubicBezTo>
                <a:lnTo>
                  <a:pt x="120012" y="261465"/>
                </a:lnTo>
                <a:cubicBezTo>
                  <a:pt x="120012" y="266072"/>
                  <a:pt x="122476" y="270359"/>
                  <a:pt x="126495" y="272662"/>
                </a:cubicBezTo>
                <a:cubicBezTo>
                  <a:pt x="130513" y="274966"/>
                  <a:pt x="135442" y="274913"/>
                  <a:pt x="139407" y="272555"/>
                </a:cubicBezTo>
                <a:lnTo>
                  <a:pt x="186824" y="244427"/>
                </a:lnTo>
                <a:cubicBezTo>
                  <a:pt x="198557" y="237462"/>
                  <a:pt x="205737" y="224871"/>
                  <a:pt x="205737" y="211262"/>
                </a:cubicBezTo>
                <a:lnTo>
                  <a:pt x="205737" y="167274"/>
                </a:lnTo>
                <a:cubicBezTo>
                  <a:pt x="207880" y="165935"/>
                  <a:pt x="209862" y="164649"/>
                  <a:pt x="211791" y="163363"/>
                </a:cubicBezTo>
                <a:cubicBezTo>
                  <a:pt x="276514" y="119375"/>
                  <a:pt x="278657" y="54010"/>
                  <a:pt x="271477" y="15005"/>
                </a:cubicBezTo>
                <a:cubicBezTo>
                  <a:pt x="270352" y="8790"/>
                  <a:pt x="265476" y="3968"/>
                  <a:pt x="259261" y="2789"/>
                </a:cubicBezTo>
                <a:cubicBezTo>
                  <a:pt x="220256" y="-4390"/>
                  <a:pt x="154891" y="-2247"/>
                  <a:pt x="111011" y="62475"/>
                </a:cubicBezTo>
                <a:cubicBezTo>
                  <a:pt x="109725" y="64404"/>
                  <a:pt x="108385" y="66386"/>
                  <a:pt x="107099" y="68530"/>
                </a:cubicBezTo>
                <a:lnTo>
                  <a:pt x="63112" y="68530"/>
                </a:lnTo>
                <a:cubicBezTo>
                  <a:pt x="49503" y="68530"/>
                  <a:pt x="36859" y="75709"/>
                  <a:pt x="29947" y="87443"/>
                </a:cubicBezTo>
                <a:lnTo>
                  <a:pt x="1819" y="134859"/>
                </a:lnTo>
                <a:cubicBezTo>
                  <a:pt x="-539" y="138824"/>
                  <a:pt x="-592" y="143753"/>
                  <a:pt x="1711" y="147772"/>
                </a:cubicBezTo>
                <a:cubicBezTo>
                  <a:pt x="4015" y="151790"/>
                  <a:pt x="8248" y="154255"/>
                  <a:pt x="12856" y="154255"/>
                </a:cubicBezTo>
                <a:lnTo>
                  <a:pt x="63487" y="154255"/>
                </a:lnTo>
                <a:moveTo>
                  <a:pt x="218596" y="77102"/>
                </a:moveTo>
                <a:cubicBezTo>
                  <a:pt x="218596" y="65266"/>
                  <a:pt x="209000" y="55671"/>
                  <a:pt x="197164" y="55671"/>
                </a:cubicBezTo>
                <a:cubicBezTo>
                  <a:pt x="185328" y="55671"/>
                  <a:pt x="175733" y="65266"/>
                  <a:pt x="175733" y="77102"/>
                </a:cubicBezTo>
                <a:cubicBezTo>
                  <a:pt x="175733" y="88938"/>
                  <a:pt x="185328" y="98533"/>
                  <a:pt x="197164" y="98533"/>
                </a:cubicBezTo>
                <a:cubicBezTo>
                  <a:pt x="209000" y="98533"/>
                  <a:pt x="218596" y="88938"/>
                  <a:pt x="218596" y="77102"/>
                </a:cubicBezTo>
              </a:path>
            </a:pathLst>
          </a:custGeom>
          <a:solidFill>
            <a:srgbClr val="FFFFFF"/>
          </a:solidFill>
          <a:ln/>
        </p:spPr>
        <p:txBody>
          <a:bodyPr wrap="square" lIns="90000" tIns="46800" rIns="90000" bIns="4680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28" name="Text 26"/>
          <p:cNvSpPr/>
          <p:nvPr/>
        </p:nvSpPr>
        <p:spPr>
          <a:xfrm>
            <a:off x="1018102" y="1701523"/>
            <a:ext cx="2560320" cy="1643731"/>
          </a:xfrm>
          <a:custGeom>
            <a:avLst/>
            <a:gdLst/>
            <a:ahLst/>
            <a:cxnLst/>
            <a:rect l="l" t="t" r="r" b="b"/>
            <a:pathLst>
              <a:path w="2560320" h="1643731">
                <a:moveTo>
                  <a:pt x="0" y="1643731"/>
                </a:moveTo>
                <a:lnTo>
                  <a:pt x="0" y="0"/>
                </a:lnTo>
                <a:lnTo>
                  <a:pt x="2560320" y="0"/>
                </a:lnTo>
                <a:lnTo>
                  <a:pt x="2560320" y="1643731"/>
                </a:lnTo>
                <a:lnTo>
                  <a:pt x="0" y="1643731"/>
                </a:lnTo>
              </a:path>
            </a:pathLst>
          </a:custGeom>
          <a:noFill/>
          <a:ln/>
        </p:spPr>
        <p:txBody>
          <a:bodyPr wrap="square" lIns="90000" tIns="46800" rIns="90000" bIns="46800" rtlCol="0" anchor="b"/>
          <a:lstStyle/>
          <a:p>
            <a:pPr algn="ctr" marL="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1200" dirty="0">
                <a:solidFill>
                  <a:srgbClr val="000000"/>
                </a:solidFill>
                <a:latin typeface="outfit semibold" pitchFamily="34" charset="0"/>
                <a:ea typeface="outfit semibold" pitchFamily="34" charset="-122"/>
                <a:cs typeface="outfit semibold" pitchFamily="34" charset="-120"/>
              </a:rPr>
              <a:t>Первые запуски</a:t>
            </a:r>
            <a:endParaRPr lang="en-US" sz="1200" dirty="0"/>
          </a:p>
          <a:p>
            <a:pPr algn="ctr" marL="0" indent="0">
              <a:lnSpc>
                <a:spcPct val="90000"/>
              </a:lnSpc>
              <a:spcBef>
                <a:spcPts val="500"/>
              </a:spcBef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Первый искусственный спутник Земли, Спутник-1, был запущен в 1957 году.</a:t>
            </a:r>
            <a:endParaRPr lang="en-US" sz="1200" dirty="0"/>
          </a:p>
        </p:txBody>
      </p:sp>
      <p:sp>
        <p:nvSpPr>
          <p:cNvPr id="29" name="Text 27"/>
          <p:cNvSpPr/>
          <p:nvPr/>
        </p:nvSpPr>
        <p:spPr>
          <a:xfrm>
            <a:off x="4828910" y="1701523"/>
            <a:ext cx="2560320" cy="1643731"/>
          </a:xfrm>
          <a:custGeom>
            <a:avLst/>
            <a:gdLst/>
            <a:ahLst/>
            <a:cxnLst/>
            <a:rect l="l" t="t" r="r" b="b"/>
            <a:pathLst>
              <a:path w="2560320" h="1643731">
                <a:moveTo>
                  <a:pt x="0" y="1643731"/>
                </a:moveTo>
                <a:lnTo>
                  <a:pt x="0" y="0"/>
                </a:lnTo>
                <a:lnTo>
                  <a:pt x="2560320" y="0"/>
                </a:lnTo>
                <a:lnTo>
                  <a:pt x="2560320" y="1643731"/>
                </a:lnTo>
                <a:lnTo>
                  <a:pt x="0" y="1643731"/>
                </a:lnTo>
              </a:path>
            </a:pathLst>
          </a:custGeom>
          <a:noFill/>
          <a:ln/>
        </p:spPr>
        <p:txBody>
          <a:bodyPr wrap="square" lIns="90000" tIns="46800" rIns="90000" bIns="46800" rtlCol="0" anchor="b"/>
          <a:lstStyle/>
          <a:p>
            <a:pPr algn="ctr" marL="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1200" dirty="0">
                <a:solidFill>
                  <a:srgbClr val="000000"/>
                </a:solidFill>
                <a:latin typeface="outfit semibold" pitchFamily="34" charset="0"/>
                <a:ea typeface="outfit semibold" pitchFamily="34" charset="-122"/>
                <a:cs typeface="outfit semibold" pitchFamily="34" charset="-120"/>
              </a:rPr>
              <a:t>Развитие технологий</a:t>
            </a:r>
            <a:endParaRPr lang="en-US" sz="1200" dirty="0"/>
          </a:p>
          <a:p>
            <a:pPr algn="ctr" marL="0" indent="0">
              <a:lnSpc>
                <a:spcPct val="90000"/>
              </a:lnSpc>
              <a:spcBef>
                <a:spcPts val="500"/>
              </a:spcBef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В 1965 году была запущена первая орбитальная станция, Восход-2.</a:t>
            </a:r>
            <a:endParaRPr lang="en-US" sz="1200" dirty="0"/>
          </a:p>
        </p:txBody>
      </p:sp>
      <p:sp>
        <p:nvSpPr>
          <p:cNvPr id="30" name="Text 28"/>
          <p:cNvSpPr/>
          <p:nvPr/>
        </p:nvSpPr>
        <p:spPr>
          <a:xfrm>
            <a:off x="8633223" y="1701523"/>
            <a:ext cx="2560320" cy="1643731"/>
          </a:xfrm>
          <a:custGeom>
            <a:avLst/>
            <a:gdLst/>
            <a:ahLst/>
            <a:cxnLst/>
            <a:rect l="l" t="t" r="r" b="b"/>
            <a:pathLst>
              <a:path w="2560320" h="1643731">
                <a:moveTo>
                  <a:pt x="0" y="1643731"/>
                </a:moveTo>
                <a:lnTo>
                  <a:pt x="0" y="0"/>
                </a:lnTo>
                <a:lnTo>
                  <a:pt x="2560320" y="0"/>
                </a:lnTo>
                <a:lnTo>
                  <a:pt x="2560320" y="1643731"/>
                </a:lnTo>
                <a:lnTo>
                  <a:pt x="0" y="1643731"/>
                </a:lnTo>
              </a:path>
            </a:pathLst>
          </a:custGeom>
          <a:noFill/>
          <a:ln/>
        </p:spPr>
        <p:txBody>
          <a:bodyPr wrap="square" lIns="90000" tIns="46800" rIns="90000" bIns="46800" rtlCol="0" anchor="b"/>
          <a:lstStyle/>
          <a:p>
            <a:pPr algn="ctr" marL="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1200" dirty="0">
                <a:solidFill>
                  <a:srgbClr val="000000"/>
                </a:solidFill>
                <a:latin typeface="outfit semibold" pitchFamily="34" charset="0"/>
                <a:ea typeface="outfit semibold" pitchFamily="34" charset="-122"/>
                <a:cs typeface="outfit semibold" pitchFamily="34" charset="-120"/>
              </a:rPr>
              <a:t>Международное сотрудничество</a:t>
            </a:r>
            <a:endParaRPr lang="en-US" sz="1200" dirty="0"/>
          </a:p>
          <a:p>
            <a:pPr algn="ctr" marL="0" indent="0">
              <a:lnSpc>
                <a:spcPct val="90000"/>
              </a:lnSpc>
              <a:spcBef>
                <a:spcPts val="500"/>
              </a:spcBef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В 1998 году началось строительство Международной космической станции (МКС).</a:t>
            </a:r>
            <a:endParaRPr lang="en-US" sz="1200" dirty="0"/>
          </a:p>
        </p:txBody>
      </p:sp>
      <p:sp>
        <p:nvSpPr>
          <p:cNvPr id="31" name="Text 29"/>
          <p:cNvSpPr/>
          <p:nvPr/>
        </p:nvSpPr>
        <p:spPr>
          <a:xfrm>
            <a:off x="2915322" y="4601832"/>
            <a:ext cx="2560320" cy="1643731"/>
          </a:xfrm>
          <a:custGeom>
            <a:avLst/>
            <a:gdLst/>
            <a:ahLst/>
            <a:cxnLst/>
            <a:rect l="l" t="t" r="r" b="b"/>
            <a:pathLst>
              <a:path w="2560320" h="1643731">
                <a:moveTo>
                  <a:pt x="0" y="1643731"/>
                </a:moveTo>
                <a:lnTo>
                  <a:pt x="0" y="0"/>
                </a:lnTo>
                <a:lnTo>
                  <a:pt x="2560320" y="0"/>
                </a:lnTo>
                <a:lnTo>
                  <a:pt x="2560320" y="1643731"/>
                </a:lnTo>
                <a:lnTo>
                  <a:pt x="0" y="1643731"/>
                </a:lnTo>
              </a:path>
            </a:pathLst>
          </a:custGeom>
          <a:noFill/>
          <a:ln/>
        </p:spPr>
        <p:txBody>
          <a:bodyPr wrap="square" lIns="90000" tIns="46800" rIns="90000" bIns="46800" rtlCol="0" anchor="t"/>
          <a:lstStyle/>
          <a:p>
            <a:pPr algn="ctr" marL="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1200" dirty="0">
                <a:solidFill>
                  <a:srgbClr val="000000"/>
                </a:solidFill>
                <a:latin typeface="outfit semibold" pitchFamily="34" charset="0"/>
                <a:ea typeface="outfit semibold" pitchFamily="34" charset="-122"/>
                <a:cs typeface="outfit semibold" pitchFamily="34" charset="-120"/>
              </a:rPr>
              <a:t>Современные проекты</a:t>
            </a:r>
            <a:endParaRPr lang="en-US" sz="1200" dirty="0"/>
          </a:p>
          <a:p>
            <a:pPr algn="ctr" marL="0" indent="0">
              <a:lnSpc>
                <a:spcPct val="90000"/>
              </a:lnSpc>
              <a:spcBef>
                <a:spcPts val="500"/>
              </a:spcBef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Сегодня МКС служит платформой для международных научных исследований.</a:t>
            </a:r>
            <a:endParaRPr lang="en-US" sz="1200" dirty="0"/>
          </a:p>
        </p:txBody>
      </p:sp>
      <p:sp>
        <p:nvSpPr>
          <p:cNvPr id="32" name="Text 30"/>
          <p:cNvSpPr/>
          <p:nvPr/>
        </p:nvSpPr>
        <p:spPr>
          <a:xfrm>
            <a:off x="6723431" y="4601832"/>
            <a:ext cx="2560320" cy="1643731"/>
          </a:xfrm>
          <a:custGeom>
            <a:avLst/>
            <a:gdLst/>
            <a:ahLst/>
            <a:cxnLst/>
            <a:rect l="l" t="t" r="r" b="b"/>
            <a:pathLst>
              <a:path w="2560320" h="1643731">
                <a:moveTo>
                  <a:pt x="0" y="1643731"/>
                </a:moveTo>
                <a:lnTo>
                  <a:pt x="0" y="0"/>
                </a:lnTo>
                <a:lnTo>
                  <a:pt x="2560320" y="0"/>
                </a:lnTo>
                <a:lnTo>
                  <a:pt x="2560320" y="1643731"/>
                </a:lnTo>
                <a:lnTo>
                  <a:pt x="0" y="1643731"/>
                </a:lnTo>
              </a:path>
            </a:pathLst>
          </a:custGeom>
          <a:noFill/>
          <a:ln/>
        </p:spPr>
        <p:txBody>
          <a:bodyPr wrap="square" lIns="90000" tIns="46800" rIns="90000" bIns="46800" rtlCol="0" anchor="t"/>
          <a:lstStyle/>
          <a:p>
            <a:pPr algn="ctr" marL="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1200" dirty="0">
                <a:solidFill>
                  <a:srgbClr val="000000"/>
                </a:solidFill>
                <a:latin typeface="outfit semibold" pitchFamily="34" charset="0"/>
                <a:ea typeface="outfit semibold" pitchFamily="34" charset="-122"/>
                <a:cs typeface="outfit semibold" pitchFamily="34" charset="-120"/>
              </a:rPr>
              <a:t>Будущее космонавтики</a:t>
            </a:r>
            <a:endParaRPr lang="en-US" sz="1200" dirty="0"/>
          </a:p>
          <a:p>
            <a:pPr algn="ctr" marL="0" indent="0">
              <a:lnSpc>
                <a:spcPct val="90000"/>
              </a:lnSpc>
              <a:spcBef>
                <a:spcPts val="500"/>
              </a:spcBef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Планируется создание новых станций на Луне и Марсе в ближайшие десятилетия.</a:t>
            </a:r>
            <a:endParaRPr lang="en-US" sz="1200" dirty="0"/>
          </a:p>
        </p:txBody>
      </p:sp>
      <p:sp>
        <p:nvSpPr>
          <p:cNvPr id="33" name="Text 31"/>
          <p:cNvSpPr/>
          <p:nvPr/>
        </p:nvSpPr>
        <p:spPr>
          <a:xfrm>
            <a:off x="11133713" y="6146003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40">
                <a:moveTo>
                  <a:pt x="0" y="548640"/>
                </a:moveTo>
                <a:lnTo>
                  <a:pt x="0" y="0"/>
                </a:lnTo>
                <a:lnTo>
                  <a:pt x="548640" y="0"/>
                </a:lnTo>
                <a:lnTo>
                  <a:pt x="548640" y="548640"/>
                </a:lnTo>
                <a:lnTo>
                  <a:pt x="0" y="548640"/>
                </a:lnTo>
              </a:path>
            </a:pathLst>
          </a:custGeom>
          <a:noFill/>
          <a:ln/>
        </p:spPr>
        <p:txBody>
          <a:bodyPr wrap="square" lIns="90000" tIns="46800" rIns="90000" bIns="46800" rtlCol="0" anchor="ctr"/>
          <a:lstStyle/>
          <a:p>
            <a:pPr indent="0" marL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304173" y="-6164"/>
            <a:ext cx="92364" cy="1828800"/>
          </a:xfrm>
          <a:custGeom>
            <a:avLst/>
            <a:gdLst/>
            <a:ahLst/>
            <a:cxnLst/>
            <a:rect l="l" t="t" r="r" b="b"/>
            <a:pathLst>
              <a:path w="92364" h="1828800">
                <a:moveTo>
                  <a:pt x="0" y="1828800"/>
                </a:moveTo>
                <a:lnTo>
                  <a:pt x="0" y="0"/>
                </a:lnTo>
                <a:lnTo>
                  <a:pt x="92364" y="0"/>
                </a:lnTo>
                <a:lnTo>
                  <a:pt x="92364" y="1828800"/>
                </a:lnTo>
                <a:lnTo>
                  <a:pt x="0" y="1828800"/>
                </a:lnTo>
              </a:path>
            </a:pathLst>
          </a:custGeom>
          <a:solidFill>
            <a:srgbClr val="FFD600"/>
          </a:solidFill>
          <a:ln/>
        </p:spPr>
        <p:txBody>
          <a:bodyPr wrap="square" lIns="90000" tIns="46800" rIns="90000" bIns="46800" rtlCol="0" anchor="ctr"/>
          <a:lstStyle/>
          <a:p>
            <a:pPr algn="ctr" marL="0" indent="0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3" name="Text 1"/>
          <p:cNvSpPr/>
          <p:nvPr/>
        </p:nvSpPr>
        <p:spPr>
          <a:xfrm>
            <a:off x="0" y="447"/>
            <a:ext cx="365760" cy="6857553"/>
          </a:xfrm>
          <a:custGeom>
            <a:avLst/>
            <a:gdLst/>
            <a:ahLst/>
            <a:cxnLst/>
            <a:rect l="l" t="t" r="r" b="b"/>
            <a:pathLst>
              <a:path w="365760" h="6857553">
                <a:moveTo>
                  <a:pt x="0" y="6857553"/>
                </a:moveTo>
                <a:lnTo>
                  <a:pt x="0" y="0"/>
                </a:lnTo>
                <a:lnTo>
                  <a:pt x="365760" y="0"/>
                </a:lnTo>
                <a:lnTo>
                  <a:pt x="365760" y="6857553"/>
                </a:lnTo>
                <a:lnTo>
                  <a:pt x="0" y="6857553"/>
                </a:lnTo>
              </a:path>
            </a:pathLst>
          </a:custGeom>
          <a:solidFill>
            <a:srgbClr val="1A6847"/>
          </a:solidFill>
          <a:ln/>
        </p:spPr>
        <p:txBody>
          <a:bodyPr wrap="square" lIns="90000" tIns="46800" rIns="90000" bIns="46800" rtlCol="0" anchor="t"/>
          <a:lstStyle/>
          <a:p>
            <a:pPr algn="l" marL="0" indent="0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4" name="Text 2"/>
          <p:cNvSpPr/>
          <p:nvPr/>
        </p:nvSpPr>
        <p:spPr>
          <a:xfrm>
            <a:off x="4803819" y="2032761"/>
            <a:ext cx="320040" cy="320040"/>
          </a:xfrm>
          <a:custGeom>
            <a:avLst/>
            <a:gdLst/>
            <a:ahLst/>
            <a:cxnLst/>
            <a:rect l="l" t="t" r="r" b="b"/>
            <a:pathLst>
              <a:path w="320040" h="320040">
                <a:moveTo>
                  <a:pt x="0" y="320040"/>
                </a:moveTo>
                <a:lnTo>
                  <a:pt x="0" y="0"/>
                </a:lnTo>
                <a:lnTo>
                  <a:pt x="320040" y="0"/>
                </a:lnTo>
                <a:lnTo>
                  <a:pt x="320040" y="320040"/>
                </a:lnTo>
                <a:lnTo>
                  <a:pt x="0" y="320040"/>
                </a:lnTo>
              </a:path>
            </a:pathLst>
          </a:custGeom>
          <a:solidFill>
            <a:srgbClr val="C2F0DD">
              <a:alpha val="60000"/>
            </a:srgbClr>
          </a:solidFill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83333"/>
              </a:lnSpc>
              <a:buNone/>
            </a:pPr>
            <a:r>
              <a:rPr lang="en-US" sz="1200" dirty="0">
                <a:solidFill>
                  <a:srgbClr val="0D3423"/>
                </a:solidFill>
                <a:latin typeface="Outfit SemiBold" pitchFamily="34" charset="0"/>
                <a:ea typeface="Outfit SemiBold" pitchFamily="34" charset="-122"/>
                <a:cs typeface="Outfit SemiBold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8453072" y="2032761"/>
            <a:ext cx="320040" cy="320040"/>
          </a:xfrm>
          <a:custGeom>
            <a:avLst/>
            <a:gdLst/>
            <a:ahLst/>
            <a:cxnLst/>
            <a:rect l="l" t="t" r="r" b="b"/>
            <a:pathLst>
              <a:path w="320040" h="320040">
                <a:moveTo>
                  <a:pt x="0" y="320040"/>
                </a:moveTo>
                <a:lnTo>
                  <a:pt x="0" y="0"/>
                </a:lnTo>
                <a:lnTo>
                  <a:pt x="320040" y="0"/>
                </a:lnTo>
                <a:lnTo>
                  <a:pt x="320040" y="320040"/>
                </a:lnTo>
                <a:lnTo>
                  <a:pt x="0" y="320040"/>
                </a:lnTo>
              </a:path>
            </a:pathLst>
          </a:custGeom>
          <a:solidFill>
            <a:srgbClr val="C2F0DD">
              <a:alpha val="60000"/>
            </a:srgbClr>
          </a:solidFill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83333"/>
              </a:lnSpc>
              <a:buNone/>
            </a:pPr>
            <a:r>
              <a:rPr lang="en-US" sz="1200" dirty="0">
                <a:solidFill>
                  <a:srgbClr val="0D3423"/>
                </a:solidFill>
                <a:latin typeface="Outfit SemiBold" pitchFamily="34" charset="0"/>
                <a:ea typeface="Outfit SemiBold" pitchFamily="34" charset="-122"/>
                <a:cs typeface="Outfit SemiBold" pitchFamily="34" charset="-120"/>
              </a:rPr>
              <a:t>02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8453072" y="4187035"/>
            <a:ext cx="320040" cy="320040"/>
          </a:xfrm>
          <a:custGeom>
            <a:avLst/>
            <a:gdLst/>
            <a:ahLst/>
            <a:cxnLst/>
            <a:rect l="l" t="t" r="r" b="b"/>
            <a:pathLst>
              <a:path w="320040" h="320040">
                <a:moveTo>
                  <a:pt x="0" y="320040"/>
                </a:moveTo>
                <a:lnTo>
                  <a:pt x="0" y="0"/>
                </a:lnTo>
                <a:lnTo>
                  <a:pt x="320040" y="0"/>
                </a:lnTo>
                <a:lnTo>
                  <a:pt x="320040" y="320040"/>
                </a:lnTo>
                <a:lnTo>
                  <a:pt x="0" y="320040"/>
                </a:lnTo>
              </a:path>
            </a:pathLst>
          </a:custGeom>
          <a:solidFill>
            <a:srgbClr val="C2F0DD">
              <a:alpha val="60000"/>
            </a:srgbClr>
          </a:solidFill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83333"/>
              </a:lnSpc>
              <a:buNone/>
            </a:pPr>
            <a:r>
              <a:rPr lang="en-US" sz="1200" dirty="0">
                <a:solidFill>
                  <a:srgbClr val="0D3423"/>
                </a:solidFill>
                <a:latin typeface="Outfit SemiBold" pitchFamily="34" charset="0"/>
                <a:ea typeface="Outfit SemiBold" pitchFamily="34" charset="-122"/>
                <a:cs typeface="Outfit SemiBold" pitchFamily="34" charset="-120"/>
              </a:rPr>
              <a:t>04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803819" y="4187035"/>
            <a:ext cx="320040" cy="320040"/>
          </a:xfrm>
          <a:custGeom>
            <a:avLst/>
            <a:gdLst/>
            <a:ahLst/>
            <a:cxnLst/>
            <a:rect l="l" t="t" r="r" b="b"/>
            <a:pathLst>
              <a:path w="320040" h="320040">
                <a:moveTo>
                  <a:pt x="0" y="320040"/>
                </a:moveTo>
                <a:lnTo>
                  <a:pt x="0" y="0"/>
                </a:lnTo>
                <a:lnTo>
                  <a:pt x="320040" y="0"/>
                </a:lnTo>
                <a:lnTo>
                  <a:pt x="320040" y="320040"/>
                </a:lnTo>
                <a:lnTo>
                  <a:pt x="0" y="320040"/>
                </a:lnTo>
              </a:path>
            </a:pathLst>
          </a:custGeom>
          <a:solidFill>
            <a:srgbClr val="C2F0DD">
              <a:alpha val="60000"/>
            </a:srgbClr>
          </a:solidFill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83333"/>
              </a:lnSpc>
              <a:buNone/>
            </a:pPr>
            <a:r>
              <a:rPr lang="en-US" sz="1200" dirty="0">
                <a:solidFill>
                  <a:srgbClr val="0D3423"/>
                </a:solidFill>
                <a:latin typeface="Outfit SemiBold" pitchFamily="34" charset="0"/>
                <a:ea typeface="Outfit SemiBold" pitchFamily="34" charset="-122"/>
                <a:cs typeface="Outfit SemiBold" pitchFamily="34" charset="-120"/>
              </a:rPr>
              <a:t>03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4801935" y="6495651"/>
            <a:ext cx="6018528" cy="182880"/>
          </a:xfrm>
          <a:custGeom>
            <a:avLst/>
            <a:gdLst/>
            <a:ahLst/>
            <a:cxnLst/>
            <a:rect l="l" t="t" r="r" b="b"/>
            <a:pathLst>
              <a:path w="6018528" h="182880">
                <a:moveTo>
                  <a:pt x="0" y="182880"/>
                </a:moveTo>
                <a:lnTo>
                  <a:pt x="0" y="0"/>
                </a:lnTo>
                <a:lnTo>
                  <a:pt x="6018528" y="0"/>
                </a:lnTo>
                <a:lnTo>
                  <a:pt x="6018528" y="182880"/>
                </a:lnTo>
                <a:lnTo>
                  <a:pt x="0" y="182880"/>
                </a:lnTo>
              </a:path>
            </a:pathLst>
          </a:custGeom>
          <a:noFill/>
          <a:ln/>
        </p:spPr>
        <p:txBody>
          <a:bodyPr wrap="square" lIns="0" tIns="0" rIns="0" bIns="0" rtlCol="0" anchor="ctr"/>
          <a:lstStyle/>
          <a:p>
            <a:pPr algn="l" marL="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1000" dirty="0">
                <a:solidFill>
                  <a:srgbClr val="A6A6A6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Космонавтика: История, Технологии и Будущее</a:t>
            </a:r>
            <a:endParaRPr lang="en-US" sz="1000" dirty="0"/>
          </a:p>
        </p:txBody>
      </p:sp>
      <p:sp>
        <p:nvSpPr>
          <p:cNvPr id="9" name="Text 7"/>
          <p:cNvSpPr/>
          <p:nvPr/>
        </p:nvSpPr>
        <p:spPr>
          <a:xfrm>
            <a:off x="365759" y="0"/>
            <a:ext cx="3931920" cy="6857107"/>
          </a:xfrm>
          <a:custGeom>
            <a:avLst/>
            <a:gdLst/>
            <a:ahLst/>
            <a:cxnLst/>
            <a:rect l="l" t="t" r="r" b="b"/>
            <a:pathLst>
              <a:path w="3931920" h="6857107">
                <a:moveTo>
                  <a:pt x="0" y="6857107"/>
                </a:moveTo>
                <a:lnTo>
                  <a:pt x="0" y="0"/>
                </a:lnTo>
                <a:lnTo>
                  <a:pt x="3931920" y="0"/>
                </a:lnTo>
                <a:lnTo>
                  <a:pt x="3931920" y="6857107"/>
                </a:lnTo>
                <a:lnTo>
                  <a:pt x="0" y="6857107"/>
                </a:lnTo>
              </a:path>
            </a:pathLst>
          </a:custGeom>
          <a:blipFill>
            <a:blip r:embed="rId1"/>
            <a:srcRect l="31006" r="31006" t="0" b="0"/>
            <a:stretch/>
          </a:blipFill>
          <a:ln/>
        </p:spPr>
        <p:txBody>
          <a:bodyPr wrap="square" lIns="90000" tIns="46800" rIns="90000" bIns="4680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0" name="Text 8"/>
          <p:cNvSpPr/>
          <p:nvPr/>
        </p:nvSpPr>
        <p:spPr>
          <a:xfrm>
            <a:off x="8453072" y="4661110"/>
            <a:ext cx="3200400" cy="1463040"/>
          </a:xfrm>
          <a:custGeom>
            <a:avLst/>
            <a:gdLst/>
            <a:ahLst/>
            <a:cxnLst/>
            <a:rect l="l" t="t" r="r" b="b"/>
            <a:pathLst>
              <a:path w="3200400" h="1463040">
                <a:moveTo>
                  <a:pt x="0" y="1463040"/>
                </a:moveTo>
                <a:lnTo>
                  <a:pt x="0" y="0"/>
                </a:lnTo>
                <a:lnTo>
                  <a:pt x="3200400" y="0"/>
                </a:lnTo>
                <a:lnTo>
                  <a:pt x="3200400" y="1463040"/>
                </a:lnTo>
                <a:lnTo>
                  <a:pt x="0" y="1463040"/>
                </a:lnTo>
              </a:path>
            </a:pathLst>
          </a:custGeom>
          <a:noFill/>
          <a:ln/>
        </p:spPr>
        <p:txBody>
          <a:bodyPr wrap="square" lIns="0" tIns="0" rIns="0" bIns="0" rtlCol="0" anchor="t"/>
          <a:lstStyle/>
          <a:p>
            <a:pPr algn="l" marL="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Современные навигационные системы используют спутниковые технологии для точного определения местоположения. Это критически важно для успешного выполнения миссий и безопасного возвращения на Землю.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8889943" y="4191170"/>
            <a:ext cx="2763530" cy="309783"/>
          </a:xfrm>
          <a:custGeom>
            <a:avLst/>
            <a:gdLst/>
            <a:ahLst/>
            <a:cxnLst/>
            <a:rect l="l" t="t" r="r" b="b"/>
            <a:pathLst>
              <a:path w="2763530" h="309783">
                <a:moveTo>
                  <a:pt x="0" y="309783"/>
                </a:moveTo>
                <a:lnTo>
                  <a:pt x="0" y="0"/>
                </a:lnTo>
                <a:lnTo>
                  <a:pt x="2763530" y="0"/>
                </a:lnTo>
                <a:lnTo>
                  <a:pt x="2763530" y="309783"/>
                </a:lnTo>
                <a:lnTo>
                  <a:pt x="0" y="309783"/>
                </a:lnTo>
              </a:path>
            </a:pathLst>
          </a:custGeom>
          <a:noFill/>
          <a:ln/>
        </p:spPr>
        <p:txBody>
          <a:bodyPr wrap="square" lIns="0" tIns="0" rIns="0" bIns="0" rtlCol="0" anchor="t"/>
          <a:lstStyle/>
          <a:p>
            <a:pPr algn="l" marL="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1400" b="1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Навигационные технологии</a:t>
            </a:r>
            <a:endParaRPr lang="en-US" sz="1400" dirty="0"/>
          </a:p>
        </p:txBody>
      </p:sp>
      <p:sp>
        <p:nvSpPr>
          <p:cNvPr id="12" name="Text 10"/>
          <p:cNvSpPr/>
          <p:nvPr/>
        </p:nvSpPr>
        <p:spPr>
          <a:xfrm>
            <a:off x="4802911" y="4661110"/>
            <a:ext cx="3200398" cy="1463040"/>
          </a:xfrm>
          <a:custGeom>
            <a:avLst/>
            <a:gdLst/>
            <a:ahLst/>
            <a:cxnLst/>
            <a:rect l="l" t="t" r="r" b="b"/>
            <a:pathLst>
              <a:path w="3200398" h="1463040">
                <a:moveTo>
                  <a:pt x="0" y="1463040"/>
                </a:moveTo>
                <a:lnTo>
                  <a:pt x="0" y="0"/>
                </a:lnTo>
                <a:lnTo>
                  <a:pt x="3200398" y="0"/>
                </a:lnTo>
                <a:lnTo>
                  <a:pt x="3200398" y="1463040"/>
                </a:lnTo>
                <a:lnTo>
                  <a:pt x="0" y="1463040"/>
                </a:lnTo>
              </a:path>
            </a:pathLst>
          </a:custGeom>
          <a:noFill/>
          <a:ln/>
        </p:spPr>
        <p:txBody>
          <a:bodyPr wrap="square" lIns="0" tIns="0" rIns="0" bIns="0" rtlCol="0" anchor="t"/>
          <a:lstStyle/>
          <a:p>
            <a:pPr algn="l" marL="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Новые двигатели, такие как ионные и электрические, предлагают высокую эффективность. Это позволяет космическим аппаратам достигать больших расстояний с меньшими затратами топлива.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5230527" y="4183571"/>
            <a:ext cx="2772782" cy="309783"/>
          </a:xfrm>
          <a:custGeom>
            <a:avLst/>
            <a:gdLst/>
            <a:ahLst/>
            <a:cxnLst/>
            <a:rect l="l" t="t" r="r" b="b"/>
            <a:pathLst>
              <a:path w="2772782" h="309783">
                <a:moveTo>
                  <a:pt x="0" y="309783"/>
                </a:moveTo>
                <a:lnTo>
                  <a:pt x="0" y="0"/>
                </a:lnTo>
                <a:lnTo>
                  <a:pt x="2772782" y="0"/>
                </a:lnTo>
                <a:lnTo>
                  <a:pt x="2772782" y="309783"/>
                </a:lnTo>
                <a:lnTo>
                  <a:pt x="0" y="309783"/>
                </a:lnTo>
              </a:path>
            </a:pathLst>
          </a:custGeom>
          <a:noFill/>
          <a:ln/>
        </p:spPr>
        <p:txBody>
          <a:bodyPr wrap="square" lIns="0" tIns="0" rIns="0" bIns="0" rtlCol="0" anchor="t"/>
          <a:lstStyle/>
          <a:p>
            <a:pPr algn="l" marL="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1400" b="1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Современные двигатели</a:t>
            </a:r>
            <a:endParaRPr lang="en-US" sz="1400" dirty="0"/>
          </a:p>
        </p:txBody>
      </p:sp>
      <p:sp>
        <p:nvSpPr>
          <p:cNvPr id="14" name="Text 12"/>
          <p:cNvSpPr/>
          <p:nvPr/>
        </p:nvSpPr>
        <p:spPr>
          <a:xfrm>
            <a:off x="8453072" y="2485814"/>
            <a:ext cx="3200400" cy="1463040"/>
          </a:xfrm>
          <a:custGeom>
            <a:avLst/>
            <a:gdLst/>
            <a:ahLst/>
            <a:cxnLst/>
            <a:rect l="l" t="t" r="r" b="b"/>
            <a:pathLst>
              <a:path w="3200400" h="1463040">
                <a:moveTo>
                  <a:pt x="0" y="1463040"/>
                </a:moveTo>
                <a:lnTo>
                  <a:pt x="0" y="0"/>
                </a:lnTo>
                <a:lnTo>
                  <a:pt x="3200400" y="0"/>
                </a:lnTo>
                <a:lnTo>
                  <a:pt x="3200400" y="1463040"/>
                </a:lnTo>
                <a:lnTo>
                  <a:pt x="0" y="1463040"/>
                </a:lnTo>
              </a:path>
            </a:pathLst>
          </a:custGeom>
          <a:noFill/>
          <a:ln/>
        </p:spPr>
        <p:txBody>
          <a:bodyPr wrap="square" lIns="0" tIns="0" rIns="0" bIns="0" rtlCol="0" anchor="t"/>
          <a:lstStyle/>
          <a:p>
            <a:pPr algn="l" marL="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Системы жизнеобеспечения обеспечивают астронавтов кислородом. Они также контролируют уровень углекислого газа, влажности и температуры в космическом корабле.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8889943" y="2025603"/>
            <a:ext cx="2763529" cy="309783"/>
          </a:xfrm>
          <a:custGeom>
            <a:avLst/>
            <a:gdLst/>
            <a:ahLst/>
            <a:cxnLst/>
            <a:rect l="l" t="t" r="r" b="b"/>
            <a:pathLst>
              <a:path w="2763529" h="309783">
                <a:moveTo>
                  <a:pt x="0" y="309783"/>
                </a:moveTo>
                <a:lnTo>
                  <a:pt x="0" y="0"/>
                </a:lnTo>
                <a:lnTo>
                  <a:pt x="2763529" y="0"/>
                </a:lnTo>
                <a:lnTo>
                  <a:pt x="2763529" y="309783"/>
                </a:lnTo>
                <a:lnTo>
                  <a:pt x="0" y="309783"/>
                </a:lnTo>
              </a:path>
            </a:pathLst>
          </a:custGeom>
          <a:noFill/>
          <a:ln/>
        </p:spPr>
        <p:txBody>
          <a:bodyPr wrap="square" lIns="0" tIns="0" rIns="0" bIns="0" rtlCol="0" anchor="t"/>
          <a:lstStyle/>
          <a:p>
            <a:pPr algn="l" marL="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1400" b="1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Системы жизнеобеспечения</a:t>
            </a:r>
            <a:endParaRPr lang="en-US" sz="1400" dirty="0"/>
          </a:p>
        </p:txBody>
      </p:sp>
      <p:sp>
        <p:nvSpPr>
          <p:cNvPr id="16" name="Text 14"/>
          <p:cNvSpPr/>
          <p:nvPr/>
        </p:nvSpPr>
        <p:spPr>
          <a:xfrm>
            <a:off x="5230526" y="2029298"/>
            <a:ext cx="2772783" cy="309783"/>
          </a:xfrm>
          <a:custGeom>
            <a:avLst/>
            <a:gdLst/>
            <a:ahLst/>
            <a:cxnLst/>
            <a:rect l="l" t="t" r="r" b="b"/>
            <a:pathLst>
              <a:path w="2772783" h="309783">
                <a:moveTo>
                  <a:pt x="0" y="309783"/>
                </a:moveTo>
                <a:lnTo>
                  <a:pt x="0" y="0"/>
                </a:lnTo>
                <a:lnTo>
                  <a:pt x="2772783" y="0"/>
                </a:lnTo>
                <a:lnTo>
                  <a:pt x="2772783" y="309783"/>
                </a:lnTo>
                <a:lnTo>
                  <a:pt x="0" y="309783"/>
                </a:lnTo>
              </a:path>
            </a:pathLst>
          </a:custGeom>
          <a:noFill/>
          <a:ln/>
        </p:spPr>
        <p:txBody>
          <a:bodyPr wrap="square" lIns="0" tIns="0" rIns="0" bIns="0" rtlCol="0" anchor="t"/>
          <a:lstStyle/>
          <a:p>
            <a:pPr algn="l" marL="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1400" b="1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Инновационные материалы</a:t>
            </a:r>
            <a:endParaRPr lang="en-US" sz="1400" dirty="0"/>
          </a:p>
        </p:txBody>
      </p:sp>
      <p:sp>
        <p:nvSpPr>
          <p:cNvPr id="17" name="Text 15"/>
          <p:cNvSpPr/>
          <p:nvPr/>
        </p:nvSpPr>
        <p:spPr>
          <a:xfrm>
            <a:off x="4802910" y="2485814"/>
            <a:ext cx="3200400" cy="1463040"/>
          </a:xfrm>
          <a:custGeom>
            <a:avLst/>
            <a:gdLst/>
            <a:ahLst/>
            <a:cxnLst/>
            <a:rect l="l" t="t" r="r" b="b"/>
            <a:pathLst>
              <a:path w="3200400" h="1463040">
                <a:moveTo>
                  <a:pt x="0" y="1463040"/>
                </a:moveTo>
                <a:lnTo>
                  <a:pt x="0" y="0"/>
                </a:lnTo>
                <a:lnTo>
                  <a:pt x="3200400" y="0"/>
                </a:lnTo>
                <a:lnTo>
                  <a:pt x="3200400" y="1463040"/>
                </a:lnTo>
                <a:lnTo>
                  <a:pt x="0" y="1463040"/>
                </a:lnTo>
              </a:path>
            </a:pathLst>
          </a:custGeom>
          <a:noFill/>
          <a:ln/>
        </p:spPr>
        <p:txBody>
          <a:bodyPr wrap="square" lIns="0" tIns="0" rIns="0" bIns="0" rtlCol="0" anchor="t"/>
          <a:lstStyle/>
          <a:p>
            <a:pPr algn="l" marL="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Современные космические аппараты используют легкие и прочные материалы. Эти материалы, такие как углеродные волокна, обеспечивают высокую прочность при минимальном весе.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4787181" y="447"/>
            <a:ext cx="6866291" cy="1645920"/>
          </a:xfrm>
          <a:custGeom>
            <a:avLst/>
            <a:gdLst/>
            <a:ahLst/>
            <a:cxnLst/>
            <a:rect l="l" t="t" r="r" b="b"/>
            <a:pathLst>
              <a:path w="6866291" h="1645920">
                <a:moveTo>
                  <a:pt x="0" y="1645920"/>
                </a:moveTo>
                <a:lnTo>
                  <a:pt x="0" y="0"/>
                </a:lnTo>
                <a:lnTo>
                  <a:pt x="6866291" y="0"/>
                </a:lnTo>
                <a:lnTo>
                  <a:pt x="6866291" y="1645920"/>
                </a:lnTo>
                <a:lnTo>
                  <a:pt x="0" y="1645920"/>
                </a:lnTo>
              </a:path>
            </a:pathLst>
          </a:custGeom>
          <a:noFill/>
          <a:ln/>
        </p:spPr>
        <p:txBody>
          <a:bodyPr wrap="square" lIns="0" tIns="0" rIns="0" bIns="0" rtlCol="0" anchor="b"/>
          <a:lstStyle/>
          <a:p>
            <a:pPr algn="l" marL="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3200" dirty="0">
                <a:solidFill>
                  <a:srgbClr val="0D3423"/>
                </a:solidFill>
                <a:latin typeface="outfit semibold" pitchFamily="34" charset="0"/>
                <a:ea typeface="outfit semibold" pitchFamily="34" charset="-122"/>
                <a:cs typeface="outfit semibold" pitchFamily="34" charset="-120"/>
              </a:rPr>
              <a:t>Современные технологии космических аппаратов</a:t>
            </a:r>
            <a:endParaRPr lang="en-US" sz="3200" dirty="0"/>
          </a:p>
        </p:txBody>
      </p:sp>
      <p:sp>
        <p:nvSpPr>
          <p:cNvPr id="19" name="Text 17"/>
          <p:cNvSpPr/>
          <p:nvPr/>
        </p:nvSpPr>
        <p:spPr>
          <a:xfrm>
            <a:off x="4793675" y="-6164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0" y="457200"/>
                </a:moveTo>
                <a:lnTo>
                  <a:pt x="0" y="0"/>
                </a:lnTo>
                <a:lnTo>
                  <a:pt x="457200" y="0"/>
                </a:lnTo>
                <a:lnTo>
                  <a:pt x="457200" y="457200"/>
                </a:lnTo>
                <a:lnTo>
                  <a:pt x="0" y="457200"/>
                </a:lnTo>
              </a:path>
            </a:pathLst>
          </a:custGeom>
          <a:solidFill>
            <a:srgbClr val="1A6847"/>
          </a:solidFill>
          <a:ln/>
        </p:spPr>
        <p:txBody>
          <a:bodyPr wrap="square" lIns="90000" tIns="46800" rIns="90000" bIns="46800" rtlCol="0" anchor="ctr"/>
          <a:lstStyle/>
          <a:p>
            <a:pPr algn="ctr" marL="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1600" b="1" dirty="0">
                <a:solidFill>
                  <a:srgbClr val="FFFFFF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20" name="Text 18"/>
          <p:cNvSpPr/>
          <p:nvPr/>
        </p:nvSpPr>
        <p:spPr>
          <a:xfrm>
            <a:off x="11133713" y="6146003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40">
                <a:moveTo>
                  <a:pt x="0" y="548640"/>
                </a:moveTo>
                <a:lnTo>
                  <a:pt x="0" y="0"/>
                </a:lnTo>
                <a:lnTo>
                  <a:pt x="548640" y="0"/>
                </a:lnTo>
                <a:lnTo>
                  <a:pt x="548640" y="548640"/>
                </a:lnTo>
                <a:lnTo>
                  <a:pt x="0" y="548640"/>
                </a:lnTo>
              </a:path>
            </a:pathLst>
          </a:custGeom>
          <a:noFill/>
          <a:ln/>
        </p:spPr>
        <p:txBody>
          <a:bodyPr wrap="square" lIns="90000" tIns="46800" rIns="90000" bIns="46800" rtlCol="0" anchor="ctr"/>
          <a:lstStyle/>
          <a:p>
            <a:pPr indent="0" marL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0" y="447"/>
            <a:ext cx="365760" cy="6857553"/>
          </a:xfrm>
          <a:custGeom>
            <a:avLst/>
            <a:gdLst/>
            <a:ahLst/>
            <a:cxnLst/>
            <a:rect l="l" t="t" r="r" b="b"/>
            <a:pathLst>
              <a:path w="365760" h="6857553">
                <a:moveTo>
                  <a:pt x="0" y="6857553"/>
                </a:moveTo>
                <a:lnTo>
                  <a:pt x="0" y="0"/>
                </a:lnTo>
                <a:lnTo>
                  <a:pt x="365760" y="0"/>
                </a:lnTo>
                <a:lnTo>
                  <a:pt x="365760" y="6857553"/>
                </a:lnTo>
                <a:lnTo>
                  <a:pt x="0" y="6857553"/>
                </a:lnTo>
              </a:path>
            </a:pathLst>
          </a:custGeom>
          <a:solidFill>
            <a:srgbClr val="1A6847"/>
          </a:solidFill>
          <a:ln/>
        </p:spPr>
        <p:txBody>
          <a:bodyPr wrap="square" lIns="90000" tIns="46800" rIns="90000" bIns="46800" rtlCol="0" anchor="t"/>
          <a:lstStyle/>
          <a:p>
            <a:pPr algn="l" marL="0" indent="0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3" name="Text 1"/>
          <p:cNvSpPr/>
          <p:nvPr/>
        </p:nvSpPr>
        <p:spPr>
          <a:xfrm>
            <a:off x="11826240" y="447"/>
            <a:ext cx="365760" cy="6857553"/>
          </a:xfrm>
          <a:custGeom>
            <a:avLst/>
            <a:gdLst/>
            <a:ahLst/>
            <a:cxnLst/>
            <a:rect l="l" t="t" r="r" b="b"/>
            <a:pathLst>
              <a:path w="365760" h="6857553">
                <a:moveTo>
                  <a:pt x="0" y="6857553"/>
                </a:moveTo>
                <a:lnTo>
                  <a:pt x="0" y="0"/>
                </a:lnTo>
                <a:lnTo>
                  <a:pt x="365760" y="0"/>
                </a:lnTo>
                <a:lnTo>
                  <a:pt x="365760" y="6857553"/>
                </a:lnTo>
                <a:lnTo>
                  <a:pt x="0" y="6857553"/>
                </a:lnTo>
              </a:path>
            </a:pathLst>
          </a:custGeom>
          <a:solidFill>
            <a:srgbClr val="FFD600"/>
          </a:solidFill>
          <a:ln/>
        </p:spPr>
        <p:txBody>
          <a:bodyPr wrap="square" lIns="90000" tIns="46800" rIns="90000" bIns="46800" rtlCol="0" anchor="t"/>
          <a:lstStyle/>
          <a:p>
            <a:pPr algn="l" marL="0" indent="0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4" name="Text 2"/>
          <p:cNvSpPr/>
          <p:nvPr/>
        </p:nvSpPr>
        <p:spPr>
          <a:xfrm>
            <a:off x="855573" y="6495651"/>
            <a:ext cx="6018528" cy="182880"/>
          </a:xfrm>
          <a:custGeom>
            <a:avLst/>
            <a:gdLst/>
            <a:ahLst/>
            <a:cxnLst/>
            <a:rect l="l" t="t" r="r" b="b"/>
            <a:pathLst>
              <a:path w="6018528" h="182880">
                <a:moveTo>
                  <a:pt x="0" y="182880"/>
                </a:moveTo>
                <a:lnTo>
                  <a:pt x="0" y="0"/>
                </a:lnTo>
                <a:lnTo>
                  <a:pt x="6018528" y="0"/>
                </a:lnTo>
                <a:lnTo>
                  <a:pt x="6018528" y="182880"/>
                </a:lnTo>
                <a:lnTo>
                  <a:pt x="0" y="182880"/>
                </a:lnTo>
              </a:path>
            </a:pathLst>
          </a:custGeom>
          <a:noFill/>
          <a:ln/>
        </p:spPr>
        <p:txBody>
          <a:bodyPr wrap="square" lIns="0" tIns="0" rIns="0" bIns="0" rtlCol="0" anchor="ctr"/>
          <a:lstStyle/>
          <a:p>
            <a:pPr algn="l" marL="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1000" dirty="0">
                <a:solidFill>
                  <a:srgbClr val="A6A6A6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Космонавтика: История, Технологии и Будущее</a:t>
            </a:r>
            <a:endParaRPr lang="en-US" sz="1000" dirty="0"/>
          </a:p>
        </p:txBody>
      </p:sp>
      <p:sp>
        <p:nvSpPr>
          <p:cNvPr id="5" name="Text 3"/>
          <p:cNvSpPr/>
          <p:nvPr/>
        </p:nvSpPr>
        <p:spPr>
          <a:xfrm>
            <a:off x="855572" y="447"/>
            <a:ext cx="10483791" cy="1477371"/>
          </a:xfrm>
          <a:custGeom>
            <a:avLst/>
            <a:gdLst/>
            <a:ahLst/>
            <a:cxnLst/>
            <a:rect l="l" t="t" r="r" b="b"/>
            <a:pathLst>
              <a:path w="10483791" h="1477371">
                <a:moveTo>
                  <a:pt x="0" y="1477371"/>
                </a:moveTo>
                <a:lnTo>
                  <a:pt x="0" y="0"/>
                </a:lnTo>
                <a:lnTo>
                  <a:pt x="10483791" y="0"/>
                </a:lnTo>
                <a:lnTo>
                  <a:pt x="10483791" y="1477371"/>
                </a:lnTo>
                <a:lnTo>
                  <a:pt x="0" y="1477371"/>
                </a:lnTo>
              </a:path>
            </a:pathLst>
          </a:custGeom>
          <a:noFill/>
          <a:ln/>
        </p:spPr>
        <p:txBody>
          <a:bodyPr wrap="square" lIns="0" tIns="0" rIns="0" bIns="0" rtlCol="0" anchor="b"/>
          <a:lstStyle/>
          <a:p>
            <a:pPr algn="l" marL="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3200" dirty="0">
                <a:solidFill>
                  <a:srgbClr val="0D3423"/>
                </a:solidFill>
                <a:latin typeface="outfit semibold" pitchFamily="34" charset="0"/>
                <a:ea typeface="outfit semibold" pitchFamily="34" charset="-122"/>
                <a:cs typeface="outfit semibold" pitchFamily="34" charset="-120"/>
              </a:rPr>
              <a:t>Международные проекты в области космоса</a:t>
            </a:r>
            <a:endParaRPr lang="en-US" sz="3200" dirty="0"/>
          </a:p>
        </p:txBody>
      </p:sp>
      <p:sp>
        <p:nvSpPr>
          <p:cNvPr id="6" name="Text 4"/>
          <p:cNvSpPr/>
          <p:nvPr/>
        </p:nvSpPr>
        <p:spPr>
          <a:xfrm>
            <a:off x="852637" y="-6164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0" y="457200"/>
                </a:moveTo>
                <a:lnTo>
                  <a:pt x="0" y="0"/>
                </a:lnTo>
                <a:lnTo>
                  <a:pt x="457200" y="0"/>
                </a:lnTo>
                <a:lnTo>
                  <a:pt x="457200" y="457200"/>
                </a:lnTo>
                <a:lnTo>
                  <a:pt x="0" y="457200"/>
                </a:lnTo>
              </a:path>
            </a:pathLst>
          </a:custGeom>
          <a:solidFill>
            <a:srgbClr val="1A6847"/>
          </a:solidFill>
          <a:ln/>
        </p:spPr>
        <p:txBody>
          <a:bodyPr wrap="square" lIns="90000" tIns="46800" rIns="90000" bIns="46800" rtlCol="0" anchor="ctr"/>
          <a:lstStyle/>
          <a:p>
            <a:pPr algn="ctr" marL="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1600" b="1" dirty="0">
                <a:solidFill>
                  <a:srgbClr val="FFFFFF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6310159" y="2742605"/>
            <a:ext cx="5029200" cy="2926080"/>
          </a:xfrm>
          <a:custGeom>
            <a:avLst/>
            <a:gdLst/>
            <a:ahLst/>
            <a:cxnLst/>
            <a:rect l="l" t="t" r="r" b="b"/>
            <a:pathLst>
              <a:path w="5029200" h="2926080">
                <a:moveTo>
                  <a:pt x="0" y="2926080"/>
                </a:moveTo>
                <a:lnTo>
                  <a:pt x="0" y="0"/>
                </a:lnTo>
                <a:lnTo>
                  <a:pt x="5029200" y="0"/>
                </a:lnTo>
                <a:lnTo>
                  <a:pt x="5029200" y="2926080"/>
                </a:lnTo>
                <a:lnTo>
                  <a:pt x="0" y="2926080"/>
                </a:lnTo>
              </a:path>
            </a:pathLst>
          </a:custGeom>
          <a:noFill/>
          <a:ln/>
        </p:spPr>
        <p:txBody>
          <a:bodyPr wrap="square" lIns="0" tIns="0" rIns="0" bIns="0" rtlCol="0" anchor="t"/>
          <a:lstStyle/>
          <a:p>
            <a:pPr algn="l" marL="182880" indent="-182880">
              <a:lnSpc>
                <a:spcPct val="100000"/>
              </a:lnSpc>
              <a:buSzPct val="100000"/>
              <a:buFont typeface="Arial"/>
              <a:buChar char="•"/>
            </a:pPr>
            <a:r>
              <a:rPr lang="en-US" sz="1400" b="1" dirty="0">
                <a:solidFill>
                  <a:srgbClr val="000000"/>
                </a:solidFill>
                <a:latin typeface="outfit semibold" pitchFamily="34" charset="0"/>
                <a:ea typeface="outfit semibold" pitchFamily="34" charset="-122"/>
                <a:cs typeface="outfit semibold" pitchFamily="34" charset="-120"/>
              </a:rPr>
              <a:t>Проект «Артемида» нацелен на возвращение человека на Луну к 2024 году.</a:t>
            </a:r>
            <a:endParaRPr lang="en-US" sz="1400" dirty="0"/>
          </a:p>
          <a:p>
            <a:pPr algn="l" marL="182880" indent="-182880">
              <a:lnSpc>
                <a:spcPct val="100000"/>
              </a:lnSpc>
              <a:buSzPct val="100000"/>
              <a:buFont typeface="Arial"/>
              <a:buChar char="•"/>
            </a:pPr>
            <a:r>
              <a:rPr lang="en-US" sz="1400" b="1" dirty="0">
                <a:solidFill>
                  <a:srgbClr val="000000"/>
                </a:solidFill>
                <a:latin typeface="outfit semibold" pitchFamily="34" charset="0"/>
                <a:ea typeface="outfit semibold" pitchFamily="34" charset="-122"/>
                <a:cs typeface="outfit semibold" pitchFamily="34" charset="-120"/>
              </a:rPr>
              <a:t>Он включает создание лунной базы для будущих миссий.</a:t>
            </a:r>
            <a:endParaRPr lang="en-US" sz="1400" dirty="0"/>
          </a:p>
          <a:p>
            <a:pPr algn="l" marL="182880" indent="-182880">
              <a:lnSpc>
                <a:spcPct val="100000"/>
              </a:lnSpc>
              <a:buSzPct val="100000"/>
              <a:buFont typeface="Arial"/>
              <a:buChar char="•"/>
            </a:pPr>
            <a:r>
              <a:rPr lang="en-US" sz="1400" b="1" dirty="0">
                <a:solidFill>
                  <a:srgbClr val="000000"/>
                </a:solidFill>
                <a:latin typeface="outfit semibold" pitchFamily="34" charset="0"/>
                <a:ea typeface="outfit semibold" pitchFamily="34" charset="-122"/>
                <a:cs typeface="outfit semibold" pitchFamily="34" charset="-120"/>
              </a:rPr>
              <a:t>Артемида предполагает международное сотрудничество с участием стран, таких как Канада.</a:t>
            </a:r>
            <a:endParaRPr lang="en-US" sz="1400" dirty="0"/>
          </a:p>
          <a:p>
            <a:pPr algn="l" marL="182880" indent="-182880">
              <a:lnSpc>
                <a:spcPct val="100000"/>
              </a:lnSpc>
              <a:buSzPct val="100000"/>
              <a:buFont typeface="Arial"/>
              <a:buChar char="•"/>
            </a:pPr>
            <a:r>
              <a:rPr lang="en-US" sz="1400" b="1" dirty="0">
                <a:solidFill>
                  <a:srgbClr val="000000"/>
                </a:solidFill>
                <a:latin typeface="outfit semibold" pitchFamily="34" charset="0"/>
                <a:ea typeface="outfit semibold" pitchFamily="34" charset="-122"/>
                <a:cs typeface="outfit semibold" pitchFamily="34" charset="-120"/>
              </a:rPr>
              <a:t>Проект акцентирует внимание на устойчивом исследовании Луны и её ресурсов.</a:t>
            </a:r>
            <a:endParaRPr lang="en-US" sz="1400" dirty="0"/>
          </a:p>
        </p:txBody>
      </p:sp>
      <p:sp>
        <p:nvSpPr>
          <p:cNvPr id="8" name="Text 6"/>
          <p:cNvSpPr/>
          <p:nvPr/>
        </p:nvSpPr>
        <p:spPr>
          <a:xfrm>
            <a:off x="6310163" y="2030464"/>
            <a:ext cx="5029200" cy="582287"/>
          </a:xfrm>
          <a:custGeom>
            <a:avLst/>
            <a:gdLst/>
            <a:ahLst/>
            <a:cxnLst/>
            <a:rect l="l" t="t" r="r" b="b"/>
            <a:pathLst>
              <a:path w="5029200" h="582287">
                <a:moveTo>
                  <a:pt x="104812" y="582287"/>
                </a:moveTo>
                <a:cubicBezTo>
                  <a:pt x="46926" y="582287"/>
                  <a:pt x="0" y="535361"/>
                  <a:pt x="0" y="477475"/>
                </a:cubicBezTo>
                <a:lnTo>
                  <a:pt x="0" y="104812"/>
                </a:lnTo>
                <a:cubicBezTo>
                  <a:pt x="0" y="46926"/>
                  <a:pt x="46926" y="0"/>
                  <a:pt x="104812" y="0"/>
                </a:cubicBezTo>
                <a:lnTo>
                  <a:pt x="4924388" y="0"/>
                </a:lnTo>
                <a:cubicBezTo>
                  <a:pt x="4982274" y="0"/>
                  <a:pt x="5029200" y="46926"/>
                  <a:pt x="5029200" y="104812"/>
                </a:cubicBezTo>
                <a:lnTo>
                  <a:pt x="5029200" y="477475"/>
                </a:lnTo>
                <a:cubicBezTo>
                  <a:pt x="5029200" y="535361"/>
                  <a:pt x="4982274" y="582287"/>
                  <a:pt x="4924388" y="582287"/>
                </a:cubicBezTo>
                <a:lnTo>
                  <a:pt x="104812" y="582287"/>
                </a:lnTo>
              </a:path>
            </a:pathLst>
          </a:custGeom>
          <a:solidFill>
            <a:srgbClr val="134E35"/>
          </a:solidFill>
          <a:ln/>
        </p:spPr>
        <p:txBody>
          <a:bodyPr wrap="square" lIns="0" tIns="137160" rIns="0" bIns="137160" rtlCol="0" anchor="t"/>
          <a:lstStyle/>
          <a:p>
            <a:pPr algn="ctr" marL="0" indent="0">
              <a:lnSpc>
                <a:spcPct val="90000"/>
              </a:lnSpc>
              <a:buNone/>
            </a:pPr>
            <a:r>
              <a:rPr lang="en-US" sz="1800" b="1" dirty="0">
                <a:solidFill>
                  <a:srgbClr val="FFFFFF"/>
                </a:solidFill>
                <a:latin typeface="outfit semibold" pitchFamily="34" charset="0"/>
                <a:ea typeface="outfit semibold" pitchFamily="34" charset="-122"/>
                <a:cs typeface="outfit semibold" pitchFamily="34" charset="-120"/>
              </a:rPr>
              <a:t>Артемида</a:t>
            </a:r>
            <a:endParaRPr lang="en-US" sz="1800" dirty="0"/>
          </a:p>
        </p:txBody>
      </p:sp>
      <p:sp>
        <p:nvSpPr>
          <p:cNvPr id="9" name="Text 7"/>
          <p:cNvSpPr/>
          <p:nvPr/>
        </p:nvSpPr>
        <p:spPr>
          <a:xfrm>
            <a:off x="847164" y="2742605"/>
            <a:ext cx="5029200" cy="2926080"/>
          </a:xfrm>
          <a:custGeom>
            <a:avLst/>
            <a:gdLst/>
            <a:ahLst/>
            <a:cxnLst/>
            <a:rect l="l" t="t" r="r" b="b"/>
            <a:pathLst>
              <a:path w="5029200" h="2926080">
                <a:moveTo>
                  <a:pt x="0" y="2926080"/>
                </a:moveTo>
                <a:lnTo>
                  <a:pt x="0" y="0"/>
                </a:lnTo>
                <a:lnTo>
                  <a:pt x="5029200" y="0"/>
                </a:lnTo>
                <a:lnTo>
                  <a:pt x="5029200" y="2926080"/>
                </a:lnTo>
                <a:lnTo>
                  <a:pt x="0" y="2926080"/>
                </a:lnTo>
              </a:path>
            </a:pathLst>
          </a:custGeom>
          <a:noFill/>
          <a:ln/>
        </p:spPr>
        <p:txBody>
          <a:bodyPr wrap="square" lIns="0" tIns="0" rIns="0" bIns="0" rtlCol="0" anchor="t"/>
          <a:lstStyle/>
          <a:p>
            <a:pPr algn="l" marL="182880" indent="-182880">
              <a:lnSpc>
                <a:spcPct val="100000"/>
              </a:lnSpc>
              <a:buSzPct val="100000"/>
              <a:buFont typeface="Arial"/>
              <a:buChar char="•"/>
            </a:pPr>
            <a:r>
              <a:rPr lang="en-US" sz="1400" b="1" dirty="0">
                <a:solidFill>
                  <a:srgbClr val="000000"/>
                </a:solidFill>
                <a:latin typeface="outfit semibold" pitchFamily="34" charset="0"/>
                <a:ea typeface="outfit semibold" pitchFamily="34" charset="-122"/>
                <a:cs typeface="outfit semibold" pitchFamily="34" charset="-120"/>
              </a:rPr>
              <a:t>Международная космическая станция (МКС) была запущена в 1998 году.</a:t>
            </a:r>
            <a:endParaRPr lang="en-US" sz="1400" dirty="0"/>
          </a:p>
          <a:p>
            <a:pPr algn="l" marL="182880" indent="-182880">
              <a:lnSpc>
                <a:spcPct val="100000"/>
              </a:lnSpc>
              <a:buSzPct val="100000"/>
              <a:buFont typeface="Arial"/>
              <a:buChar char="•"/>
            </a:pPr>
            <a:r>
              <a:rPr lang="en-US" sz="1400" b="1" dirty="0">
                <a:solidFill>
                  <a:srgbClr val="000000"/>
                </a:solidFill>
                <a:latin typeface="outfit semibold" pitchFamily="34" charset="0"/>
                <a:ea typeface="outfit semibold" pitchFamily="34" charset="-122"/>
                <a:cs typeface="outfit semibold" pitchFamily="34" charset="-120"/>
              </a:rPr>
              <a:t>Она служит платформой для научных исследований в условиях микрогравитации.</a:t>
            </a:r>
            <a:endParaRPr lang="en-US" sz="1400" dirty="0"/>
          </a:p>
          <a:p>
            <a:pPr algn="l" marL="182880" indent="-182880">
              <a:lnSpc>
                <a:spcPct val="100000"/>
              </a:lnSpc>
              <a:buSzPct val="100000"/>
              <a:buFont typeface="Arial"/>
              <a:buChar char="•"/>
            </a:pPr>
            <a:r>
              <a:rPr lang="en-US" sz="1400" b="1" dirty="0">
                <a:solidFill>
                  <a:srgbClr val="000000"/>
                </a:solidFill>
                <a:latin typeface="outfit semibold" pitchFamily="34" charset="0"/>
                <a:ea typeface="outfit semibold" pitchFamily="34" charset="-122"/>
                <a:cs typeface="outfit semibold" pitchFamily="34" charset="-120"/>
              </a:rPr>
              <a:t>МКС является совместным проектом нескольких стран, включая США и Россию.</a:t>
            </a:r>
            <a:endParaRPr lang="en-US" sz="1400" dirty="0"/>
          </a:p>
          <a:p>
            <a:pPr algn="l" marL="182880" indent="-182880">
              <a:lnSpc>
                <a:spcPct val="100000"/>
              </a:lnSpc>
              <a:buSzPct val="100000"/>
              <a:buFont typeface="Arial"/>
              <a:buChar char="•"/>
            </a:pPr>
            <a:r>
              <a:rPr lang="en-US" sz="1400" b="1" dirty="0">
                <a:solidFill>
                  <a:srgbClr val="000000"/>
                </a:solidFill>
                <a:latin typeface="outfit semibold" pitchFamily="34" charset="0"/>
                <a:ea typeface="outfit semibold" pitchFamily="34" charset="-122"/>
                <a:cs typeface="outfit semibold" pitchFamily="34" charset="-120"/>
              </a:rPr>
              <a:t>Станция активно используется для экспериментов в области биологии и физики.</a:t>
            </a:r>
            <a:endParaRPr lang="en-US" sz="1400" dirty="0"/>
          </a:p>
        </p:txBody>
      </p:sp>
      <p:sp>
        <p:nvSpPr>
          <p:cNvPr id="10" name="Text 8"/>
          <p:cNvSpPr/>
          <p:nvPr/>
        </p:nvSpPr>
        <p:spPr>
          <a:xfrm>
            <a:off x="847164" y="2030464"/>
            <a:ext cx="5029200" cy="582287"/>
          </a:xfrm>
          <a:custGeom>
            <a:avLst/>
            <a:gdLst/>
            <a:ahLst/>
            <a:cxnLst/>
            <a:rect l="l" t="t" r="r" b="b"/>
            <a:pathLst>
              <a:path w="5029200" h="582287">
                <a:moveTo>
                  <a:pt x="104812" y="582287"/>
                </a:moveTo>
                <a:cubicBezTo>
                  <a:pt x="46926" y="582287"/>
                  <a:pt x="0" y="535361"/>
                  <a:pt x="0" y="477475"/>
                </a:cubicBezTo>
                <a:lnTo>
                  <a:pt x="0" y="104812"/>
                </a:lnTo>
                <a:cubicBezTo>
                  <a:pt x="0" y="46926"/>
                  <a:pt x="46926" y="0"/>
                  <a:pt x="104812" y="0"/>
                </a:cubicBezTo>
                <a:lnTo>
                  <a:pt x="4924388" y="0"/>
                </a:lnTo>
                <a:cubicBezTo>
                  <a:pt x="4982274" y="0"/>
                  <a:pt x="5029200" y="46926"/>
                  <a:pt x="5029200" y="104812"/>
                </a:cubicBezTo>
                <a:lnTo>
                  <a:pt x="5029200" y="477475"/>
                </a:lnTo>
                <a:cubicBezTo>
                  <a:pt x="5029200" y="535361"/>
                  <a:pt x="4982274" y="582287"/>
                  <a:pt x="4924388" y="582287"/>
                </a:cubicBezTo>
                <a:lnTo>
                  <a:pt x="104812" y="582287"/>
                </a:lnTo>
              </a:path>
            </a:pathLst>
          </a:custGeom>
          <a:solidFill>
            <a:srgbClr val="134E35"/>
          </a:solidFill>
          <a:ln/>
        </p:spPr>
        <p:txBody>
          <a:bodyPr wrap="square" lIns="0" tIns="137160" rIns="0" bIns="137160" rtlCol="0" anchor="t"/>
          <a:lstStyle/>
          <a:p>
            <a:pPr algn="ctr" marL="0" indent="0">
              <a:lnSpc>
                <a:spcPct val="90000"/>
              </a:lnSpc>
              <a:buNone/>
            </a:pPr>
            <a:r>
              <a:rPr lang="en-US" sz="1800" b="1" dirty="0">
                <a:solidFill>
                  <a:srgbClr val="FFFFFF"/>
                </a:solidFill>
                <a:latin typeface="outfit semibold" pitchFamily="34" charset="0"/>
                <a:ea typeface="outfit semibold" pitchFamily="34" charset="-122"/>
                <a:cs typeface="outfit semibold" pitchFamily="34" charset="-120"/>
              </a:rPr>
              <a:t>МКС</a:t>
            </a:r>
            <a:endParaRPr lang="en-US" sz="1800" dirty="0"/>
          </a:p>
        </p:txBody>
      </p:sp>
      <p:sp>
        <p:nvSpPr>
          <p:cNvPr id="11" name="Text 9"/>
          <p:cNvSpPr/>
          <p:nvPr/>
        </p:nvSpPr>
        <p:spPr>
          <a:xfrm>
            <a:off x="11133713" y="6146003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40">
                <a:moveTo>
                  <a:pt x="0" y="548640"/>
                </a:moveTo>
                <a:lnTo>
                  <a:pt x="0" y="0"/>
                </a:lnTo>
                <a:lnTo>
                  <a:pt x="548640" y="0"/>
                </a:lnTo>
                <a:lnTo>
                  <a:pt x="548640" y="548640"/>
                </a:lnTo>
                <a:lnTo>
                  <a:pt x="0" y="548640"/>
                </a:lnTo>
              </a:path>
            </a:pathLst>
          </a:custGeom>
          <a:noFill/>
          <a:ln/>
        </p:spPr>
        <p:txBody>
          <a:bodyPr wrap="square" lIns="90000" tIns="46800" rIns="90000" bIns="46800" rtlCol="0" anchor="ctr"/>
          <a:lstStyle/>
          <a:p>
            <a:pPr indent="0" marL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3526729" y="2673341"/>
            <a:ext cx="2468880" cy="463296"/>
          </a:xfrm>
          <a:custGeom>
            <a:avLst/>
            <a:gdLst/>
            <a:ahLst/>
            <a:cxnLst/>
            <a:rect l="l" t="t" r="r" b="b"/>
            <a:pathLst>
              <a:path w="2468880" h="463296">
                <a:moveTo>
                  <a:pt x="231648" y="0"/>
                </a:moveTo>
                <a:lnTo>
                  <a:pt x="231648" y="115824"/>
                </a:lnTo>
                <a:lnTo>
                  <a:pt x="2237232" y="115824"/>
                </a:lnTo>
                <a:lnTo>
                  <a:pt x="2237232" y="0"/>
                </a:lnTo>
                <a:lnTo>
                  <a:pt x="2468880" y="231648"/>
                </a:lnTo>
                <a:lnTo>
                  <a:pt x="2237232" y="463296"/>
                </a:lnTo>
                <a:lnTo>
                  <a:pt x="2237232" y="347472"/>
                </a:lnTo>
                <a:lnTo>
                  <a:pt x="231648" y="347472"/>
                </a:lnTo>
                <a:lnTo>
                  <a:pt x="231648" y="463296"/>
                </a:lnTo>
                <a:lnTo>
                  <a:pt x="0" y="231648"/>
                </a:lnTo>
                <a:lnTo>
                  <a:pt x="231648" y="0"/>
                </a:lnTo>
              </a:path>
            </a:pathLst>
          </a:custGeom>
          <a:solidFill>
            <a:srgbClr val="C2F0DD"/>
          </a:solidFill>
          <a:ln/>
        </p:spPr>
        <p:txBody>
          <a:bodyPr wrap="square" lIns="90000" tIns="46800" rIns="90000" bIns="46800" rtlCol="0" anchor="ctr"/>
          <a:lstStyle/>
          <a:p>
            <a:pPr algn="l" marL="0" indent="0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3" name="Text 1"/>
          <p:cNvSpPr/>
          <p:nvPr/>
        </p:nvSpPr>
        <p:spPr>
          <a:xfrm>
            <a:off x="6196391" y="2673341"/>
            <a:ext cx="2468880" cy="463296"/>
          </a:xfrm>
          <a:custGeom>
            <a:avLst/>
            <a:gdLst/>
            <a:ahLst/>
            <a:cxnLst/>
            <a:rect l="l" t="t" r="r" b="b"/>
            <a:pathLst>
              <a:path w="2468880" h="463296">
                <a:moveTo>
                  <a:pt x="231648" y="0"/>
                </a:moveTo>
                <a:lnTo>
                  <a:pt x="231648" y="115824"/>
                </a:lnTo>
                <a:lnTo>
                  <a:pt x="2237232" y="115824"/>
                </a:lnTo>
                <a:lnTo>
                  <a:pt x="2237232" y="0"/>
                </a:lnTo>
                <a:lnTo>
                  <a:pt x="2468880" y="231648"/>
                </a:lnTo>
                <a:lnTo>
                  <a:pt x="2237232" y="463296"/>
                </a:lnTo>
                <a:lnTo>
                  <a:pt x="2237232" y="347472"/>
                </a:lnTo>
                <a:lnTo>
                  <a:pt x="231648" y="347472"/>
                </a:lnTo>
                <a:lnTo>
                  <a:pt x="231648" y="463296"/>
                </a:lnTo>
                <a:lnTo>
                  <a:pt x="0" y="231648"/>
                </a:lnTo>
                <a:lnTo>
                  <a:pt x="231648" y="0"/>
                </a:lnTo>
              </a:path>
            </a:pathLst>
          </a:custGeom>
          <a:solidFill>
            <a:srgbClr val="C2F0DD"/>
          </a:solidFill>
          <a:ln/>
        </p:spPr>
        <p:txBody>
          <a:bodyPr wrap="square" lIns="90000" tIns="46800" rIns="90000" bIns="46800" rtlCol="0" anchor="ctr"/>
          <a:lstStyle/>
          <a:p>
            <a:pPr algn="l" marL="0" indent="0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4" name="Text 2"/>
          <p:cNvSpPr/>
          <p:nvPr/>
        </p:nvSpPr>
        <p:spPr>
          <a:xfrm>
            <a:off x="8866053" y="2673341"/>
            <a:ext cx="2468880" cy="463296"/>
          </a:xfrm>
          <a:custGeom>
            <a:avLst/>
            <a:gdLst/>
            <a:ahLst/>
            <a:cxnLst/>
            <a:rect l="l" t="t" r="r" b="b"/>
            <a:pathLst>
              <a:path w="2468880" h="463296">
                <a:moveTo>
                  <a:pt x="231648" y="0"/>
                </a:moveTo>
                <a:lnTo>
                  <a:pt x="231648" y="115824"/>
                </a:lnTo>
                <a:lnTo>
                  <a:pt x="2237232" y="115824"/>
                </a:lnTo>
                <a:lnTo>
                  <a:pt x="2237232" y="0"/>
                </a:lnTo>
                <a:lnTo>
                  <a:pt x="2468880" y="231648"/>
                </a:lnTo>
                <a:lnTo>
                  <a:pt x="2237232" y="463296"/>
                </a:lnTo>
                <a:lnTo>
                  <a:pt x="2237232" y="347472"/>
                </a:lnTo>
                <a:lnTo>
                  <a:pt x="231648" y="347472"/>
                </a:lnTo>
                <a:lnTo>
                  <a:pt x="231648" y="463296"/>
                </a:lnTo>
                <a:lnTo>
                  <a:pt x="0" y="231648"/>
                </a:lnTo>
                <a:lnTo>
                  <a:pt x="231648" y="0"/>
                </a:lnTo>
              </a:path>
            </a:pathLst>
          </a:custGeom>
          <a:solidFill>
            <a:srgbClr val="C2F0DD"/>
          </a:solidFill>
          <a:ln/>
        </p:spPr>
        <p:txBody>
          <a:bodyPr wrap="square" lIns="90000" tIns="46800" rIns="90000" bIns="46800" rtlCol="0" anchor="ctr"/>
          <a:lstStyle/>
          <a:p>
            <a:pPr algn="l" marL="0" indent="0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5" name="Text 3"/>
          <p:cNvSpPr/>
          <p:nvPr/>
        </p:nvSpPr>
        <p:spPr>
          <a:xfrm>
            <a:off x="855573" y="2673341"/>
            <a:ext cx="2468880" cy="463296"/>
          </a:xfrm>
          <a:custGeom>
            <a:avLst/>
            <a:gdLst/>
            <a:ahLst/>
            <a:cxnLst/>
            <a:rect l="l" t="t" r="r" b="b"/>
            <a:pathLst>
              <a:path w="2468880" h="463296">
                <a:moveTo>
                  <a:pt x="231648" y="0"/>
                </a:moveTo>
                <a:lnTo>
                  <a:pt x="231648" y="115824"/>
                </a:lnTo>
                <a:lnTo>
                  <a:pt x="2237232" y="115824"/>
                </a:lnTo>
                <a:lnTo>
                  <a:pt x="2237232" y="0"/>
                </a:lnTo>
                <a:lnTo>
                  <a:pt x="2468880" y="231648"/>
                </a:lnTo>
                <a:lnTo>
                  <a:pt x="2237232" y="463296"/>
                </a:lnTo>
                <a:lnTo>
                  <a:pt x="2237232" y="347472"/>
                </a:lnTo>
                <a:lnTo>
                  <a:pt x="231648" y="347472"/>
                </a:lnTo>
                <a:lnTo>
                  <a:pt x="231648" y="463296"/>
                </a:lnTo>
                <a:lnTo>
                  <a:pt x="0" y="231648"/>
                </a:lnTo>
                <a:lnTo>
                  <a:pt x="231648" y="0"/>
                </a:lnTo>
              </a:path>
            </a:pathLst>
          </a:custGeom>
          <a:solidFill>
            <a:srgbClr val="C2F0DD"/>
          </a:solidFill>
          <a:ln/>
        </p:spPr>
        <p:txBody>
          <a:bodyPr wrap="square" lIns="90000" tIns="46800" rIns="90000" bIns="46800" rtlCol="0" anchor="ctr"/>
          <a:lstStyle/>
          <a:p>
            <a:pPr algn="l" marL="0" indent="0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6" name="Text 4"/>
          <p:cNvSpPr/>
          <p:nvPr/>
        </p:nvSpPr>
        <p:spPr>
          <a:xfrm>
            <a:off x="1632755" y="2447789"/>
            <a:ext cx="914516" cy="914400"/>
          </a:xfrm>
          <a:custGeom>
            <a:avLst/>
            <a:gdLst/>
            <a:ahLst/>
            <a:cxnLst/>
            <a:rect l="l" t="t" r="r" b="b"/>
            <a:pathLst>
              <a:path w="914516" h="914400">
                <a:moveTo>
                  <a:pt x="914516" y="457200"/>
                </a:moveTo>
                <a:cubicBezTo>
                  <a:pt x="914516" y="709705"/>
                  <a:pt x="709795" y="914400"/>
                  <a:pt x="457258" y="914400"/>
                </a:cubicBezTo>
                <a:cubicBezTo>
                  <a:pt x="204721" y="914400"/>
                  <a:pt x="0" y="709705"/>
                  <a:pt x="0" y="457200"/>
                </a:cubicBezTo>
                <a:cubicBezTo>
                  <a:pt x="0" y="204695"/>
                  <a:pt x="204721" y="0"/>
                  <a:pt x="457258" y="0"/>
                </a:cubicBezTo>
                <a:cubicBezTo>
                  <a:pt x="709795" y="0"/>
                  <a:pt x="914516" y="204695"/>
                  <a:pt x="914516" y="457200"/>
                </a:cubicBezTo>
              </a:path>
            </a:pathLst>
          </a:custGeom>
          <a:solidFill>
            <a:srgbClr val="1A6847"/>
          </a:solidFill>
          <a:ln/>
        </p:spPr>
        <p:txBody>
          <a:bodyPr wrap="square" lIns="90000" tIns="46800" rIns="90000" bIns="46800" rtlCol="0" anchor="ctr"/>
          <a:lstStyle/>
          <a:p>
            <a:pPr algn="l" marL="0" indent="0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7" name="Text 5"/>
          <p:cNvSpPr/>
          <p:nvPr/>
        </p:nvSpPr>
        <p:spPr>
          <a:xfrm>
            <a:off x="4303969" y="2447789"/>
            <a:ext cx="914400" cy="914400"/>
          </a:xfrm>
          <a:custGeom>
            <a:avLst/>
            <a:gdLst/>
            <a:ahLst/>
            <a:cxnLst/>
            <a:rect l="l" t="t" r="r" b="b"/>
            <a:pathLst>
              <a:path w="914400" h="914400">
                <a:moveTo>
                  <a:pt x="914400" y="457200"/>
                </a:moveTo>
                <a:cubicBezTo>
                  <a:pt x="914400" y="709705"/>
                  <a:pt x="709705" y="914400"/>
                  <a:pt x="457200" y="914400"/>
                </a:cubicBezTo>
                <a:cubicBezTo>
                  <a:pt x="204695" y="914400"/>
                  <a:pt x="0" y="709705"/>
                  <a:pt x="0" y="457200"/>
                </a:cubicBezTo>
                <a:cubicBezTo>
                  <a:pt x="0" y="204695"/>
                  <a:pt x="204695" y="0"/>
                  <a:pt x="457200" y="0"/>
                </a:cubicBezTo>
                <a:cubicBezTo>
                  <a:pt x="709705" y="0"/>
                  <a:pt x="914400" y="204695"/>
                  <a:pt x="914400" y="457200"/>
                </a:cubicBezTo>
              </a:path>
            </a:pathLst>
          </a:custGeom>
          <a:solidFill>
            <a:srgbClr val="1A6847"/>
          </a:solidFill>
          <a:ln/>
        </p:spPr>
        <p:txBody>
          <a:bodyPr wrap="square" lIns="90000" tIns="46800" rIns="90000" bIns="46800" rtlCol="0" anchor="ctr"/>
          <a:lstStyle/>
          <a:p>
            <a:pPr algn="l" marL="0" indent="0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8" name="Text 6"/>
          <p:cNvSpPr/>
          <p:nvPr/>
        </p:nvSpPr>
        <p:spPr>
          <a:xfrm>
            <a:off x="6969746" y="2447789"/>
            <a:ext cx="914516" cy="914400"/>
          </a:xfrm>
          <a:custGeom>
            <a:avLst/>
            <a:gdLst/>
            <a:ahLst/>
            <a:cxnLst/>
            <a:rect l="l" t="t" r="r" b="b"/>
            <a:pathLst>
              <a:path w="914516" h="914400">
                <a:moveTo>
                  <a:pt x="914516" y="457200"/>
                </a:moveTo>
                <a:cubicBezTo>
                  <a:pt x="914516" y="709705"/>
                  <a:pt x="709795" y="914400"/>
                  <a:pt x="457258" y="914400"/>
                </a:cubicBezTo>
                <a:cubicBezTo>
                  <a:pt x="204721" y="914400"/>
                  <a:pt x="0" y="709705"/>
                  <a:pt x="0" y="457200"/>
                </a:cubicBezTo>
                <a:cubicBezTo>
                  <a:pt x="0" y="204695"/>
                  <a:pt x="204721" y="0"/>
                  <a:pt x="457258" y="0"/>
                </a:cubicBezTo>
                <a:cubicBezTo>
                  <a:pt x="709795" y="0"/>
                  <a:pt x="914516" y="204695"/>
                  <a:pt x="914516" y="457200"/>
                </a:cubicBezTo>
              </a:path>
            </a:pathLst>
          </a:custGeom>
          <a:solidFill>
            <a:srgbClr val="1A6847"/>
          </a:solidFill>
          <a:ln/>
        </p:spPr>
        <p:txBody>
          <a:bodyPr wrap="square" lIns="90000" tIns="46800" rIns="90000" bIns="46800" rtlCol="0" anchor="ctr"/>
          <a:lstStyle/>
          <a:p>
            <a:pPr algn="l" marL="0" indent="0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9" name="Text 7"/>
          <p:cNvSpPr/>
          <p:nvPr/>
        </p:nvSpPr>
        <p:spPr>
          <a:xfrm>
            <a:off x="0" y="447"/>
            <a:ext cx="365760" cy="6857553"/>
          </a:xfrm>
          <a:custGeom>
            <a:avLst/>
            <a:gdLst/>
            <a:ahLst/>
            <a:cxnLst/>
            <a:rect l="l" t="t" r="r" b="b"/>
            <a:pathLst>
              <a:path w="365760" h="6857553">
                <a:moveTo>
                  <a:pt x="0" y="6857553"/>
                </a:moveTo>
                <a:lnTo>
                  <a:pt x="0" y="0"/>
                </a:lnTo>
                <a:lnTo>
                  <a:pt x="365760" y="0"/>
                </a:lnTo>
                <a:lnTo>
                  <a:pt x="365760" y="6857553"/>
                </a:lnTo>
                <a:lnTo>
                  <a:pt x="0" y="6857553"/>
                </a:lnTo>
              </a:path>
            </a:pathLst>
          </a:custGeom>
          <a:solidFill>
            <a:srgbClr val="1A6847"/>
          </a:solidFill>
          <a:ln/>
        </p:spPr>
        <p:txBody>
          <a:bodyPr wrap="square" lIns="90000" tIns="46800" rIns="90000" bIns="46800" rtlCol="0" anchor="t"/>
          <a:lstStyle/>
          <a:p>
            <a:pPr algn="l" marL="0" indent="0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10" name="Text 8"/>
          <p:cNvSpPr/>
          <p:nvPr/>
        </p:nvSpPr>
        <p:spPr>
          <a:xfrm>
            <a:off x="11826240" y="447"/>
            <a:ext cx="365760" cy="6857553"/>
          </a:xfrm>
          <a:custGeom>
            <a:avLst/>
            <a:gdLst/>
            <a:ahLst/>
            <a:cxnLst/>
            <a:rect l="l" t="t" r="r" b="b"/>
            <a:pathLst>
              <a:path w="365760" h="6857553">
                <a:moveTo>
                  <a:pt x="0" y="6857553"/>
                </a:moveTo>
                <a:lnTo>
                  <a:pt x="0" y="0"/>
                </a:lnTo>
                <a:lnTo>
                  <a:pt x="365760" y="0"/>
                </a:lnTo>
                <a:lnTo>
                  <a:pt x="365760" y="6857553"/>
                </a:lnTo>
                <a:lnTo>
                  <a:pt x="0" y="6857553"/>
                </a:lnTo>
              </a:path>
            </a:pathLst>
          </a:custGeom>
          <a:solidFill>
            <a:srgbClr val="FFD600"/>
          </a:solidFill>
          <a:ln/>
        </p:spPr>
        <p:txBody>
          <a:bodyPr wrap="square" lIns="90000" tIns="46800" rIns="90000" bIns="46800" rtlCol="0" anchor="t"/>
          <a:lstStyle/>
          <a:p>
            <a:pPr algn="l" marL="0" indent="0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11" name="Text 9"/>
          <p:cNvSpPr/>
          <p:nvPr/>
        </p:nvSpPr>
        <p:spPr>
          <a:xfrm>
            <a:off x="9638220" y="2447789"/>
            <a:ext cx="914516" cy="914400"/>
          </a:xfrm>
          <a:custGeom>
            <a:avLst/>
            <a:gdLst/>
            <a:ahLst/>
            <a:cxnLst/>
            <a:rect l="l" t="t" r="r" b="b"/>
            <a:pathLst>
              <a:path w="914516" h="914400">
                <a:moveTo>
                  <a:pt x="914516" y="457200"/>
                </a:moveTo>
                <a:cubicBezTo>
                  <a:pt x="914516" y="709705"/>
                  <a:pt x="709795" y="914400"/>
                  <a:pt x="457258" y="914400"/>
                </a:cubicBezTo>
                <a:cubicBezTo>
                  <a:pt x="204721" y="914400"/>
                  <a:pt x="0" y="709705"/>
                  <a:pt x="0" y="457200"/>
                </a:cubicBezTo>
                <a:cubicBezTo>
                  <a:pt x="0" y="204695"/>
                  <a:pt x="204721" y="0"/>
                  <a:pt x="457258" y="0"/>
                </a:cubicBezTo>
                <a:cubicBezTo>
                  <a:pt x="709795" y="0"/>
                  <a:pt x="914516" y="204695"/>
                  <a:pt x="914516" y="457200"/>
                </a:cubicBezTo>
              </a:path>
            </a:pathLst>
          </a:custGeom>
          <a:solidFill>
            <a:srgbClr val="1A6847"/>
          </a:solidFill>
          <a:ln/>
        </p:spPr>
        <p:txBody>
          <a:bodyPr wrap="square" lIns="90000" tIns="46800" rIns="90000" bIns="46800" rtlCol="0" anchor="ctr"/>
          <a:lstStyle/>
          <a:p>
            <a:pPr algn="l" marL="0" indent="0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12" name="Text 10"/>
          <p:cNvSpPr/>
          <p:nvPr/>
        </p:nvSpPr>
        <p:spPr>
          <a:xfrm>
            <a:off x="860897" y="6495651"/>
            <a:ext cx="6018528" cy="182880"/>
          </a:xfrm>
          <a:custGeom>
            <a:avLst/>
            <a:gdLst/>
            <a:ahLst/>
            <a:cxnLst/>
            <a:rect l="l" t="t" r="r" b="b"/>
            <a:pathLst>
              <a:path w="6018528" h="182880">
                <a:moveTo>
                  <a:pt x="0" y="182880"/>
                </a:moveTo>
                <a:lnTo>
                  <a:pt x="0" y="0"/>
                </a:lnTo>
                <a:lnTo>
                  <a:pt x="6018528" y="0"/>
                </a:lnTo>
                <a:lnTo>
                  <a:pt x="6018528" y="182880"/>
                </a:lnTo>
                <a:lnTo>
                  <a:pt x="0" y="182880"/>
                </a:lnTo>
              </a:path>
            </a:pathLst>
          </a:custGeom>
          <a:noFill/>
          <a:ln/>
        </p:spPr>
        <p:txBody>
          <a:bodyPr wrap="square" lIns="0" tIns="0" rIns="0" bIns="0" rtlCol="0" anchor="ctr"/>
          <a:lstStyle/>
          <a:p>
            <a:pPr algn="l" marL="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1000" dirty="0">
                <a:solidFill>
                  <a:srgbClr val="A6A6A6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Космонавтика: История, Технологии и Будущее</a:t>
            </a:r>
            <a:endParaRPr lang="en-US" sz="1000" dirty="0"/>
          </a:p>
        </p:txBody>
      </p:sp>
      <p:sp>
        <p:nvSpPr>
          <p:cNvPr id="13" name="Text 11"/>
          <p:cNvSpPr/>
          <p:nvPr/>
        </p:nvSpPr>
        <p:spPr>
          <a:xfrm>
            <a:off x="8861053" y="4091118"/>
            <a:ext cx="2468880" cy="1336601"/>
          </a:xfrm>
          <a:custGeom>
            <a:avLst/>
            <a:gdLst/>
            <a:ahLst/>
            <a:cxnLst/>
            <a:rect l="l" t="t" r="r" b="b"/>
            <a:pathLst>
              <a:path w="2468880" h="1336601">
                <a:moveTo>
                  <a:pt x="0" y="1336601"/>
                </a:moveTo>
                <a:lnTo>
                  <a:pt x="0" y="0"/>
                </a:lnTo>
                <a:lnTo>
                  <a:pt x="2468880" y="0"/>
                </a:lnTo>
                <a:lnTo>
                  <a:pt x="2468880" y="1336601"/>
                </a:lnTo>
                <a:lnTo>
                  <a:pt x="0" y="1336601"/>
                </a:lnTo>
              </a:path>
            </a:pathLst>
          </a:custGeom>
          <a:noFill/>
          <a:ln/>
        </p:spPr>
        <p:txBody>
          <a:bodyPr wrap="square" lIns="0" tIns="0" rIns="0" bIns="0" rtlCol="0" anchor="t" numCol="1" spcCol="177800"/>
          <a:lstStyle/>
          <a:p>
            <a:pPr algn="ctr" marL="0" indent="0">
              <a:lnSpc>
                <a:spcPct val="127273"/>
              </a:lnSpc>
              <a:spcAft>
                <a:spcPts val="1000"/>
              </a:spcAft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После завершения экспериментов начинается анализ собранных данных.</a:t>
            </a:r>
            <a:endParaRPr lang="en-US" sz="1100" dirty="0"/>
          </a:p>
          <a:p>
            <a:pPr algn="ctr" marL="0" indent="0">
              <a:lnSpc>
                <a:spcPct val="127273"/>
              </a:lnSpc>
              <a:spcAft>
                <a:spcPts val="1000"/>
              </a:spcAft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Это позволяет сделать выводы о значимости проведенных исследований.</a:t>
            </a:r>
            <a:endParaRPr lang="en-US" sz="1100" dirty="0"/>
          </a:p>
        </p:txBody>
      </p:sp>
      <p:sp>
        <p:nvSpPr>
          <p:cNvPr id="14" name="Text 12"/>
          <p:cNvSpPr/>
          <p:nvPr/>
        </p:nvSpPr>
        <p:spPr>
          <a:xfrm>
            <a:off x="8861053" y="3563832"/>
            <a:ext cx="2468880" cy="411653"/>
          </a:xfrm>
          <a:custGeom>
            <a:avLst/>
            <a:gdLst/>
            <a:ahLst/>
            <a:cxnLst/>
            <a:rect l="l" t="t" r="r" b="b"/>
            <a:pathLst>
              <a:path w="2468880" h="411653">
                <a:moveTo>
                  <a:pt x="0" y="411653"/>
                </a:moveTo>
                <a:lnTo>
                  <a:pt x="0" y="0"/>
                </a:lnTo>
                <a:lnTo>
                  <a:pt x="2468880" y="0"/>
                </a:lnTo>
                <a:lnTo>
                  <a:pt x="2468880" y="411653"/>
                </a:lnTo>
                <a:lnTo>
                  <a:pt x="0" y="411653"/>
                </a:lnTo>
              </a:path>
            </a:pathLst>
          </a:custGeom>
          <a:noFill/>
          <a:ln/>
        </p:spPr>
        <p:txBody>
          <a:bodyPr wrap="square" lIns="0" tIns="0" rIns="0" bIns="0" rtlCol="0" anchor="t" numCol="1" spcCol="177800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300" b="1" dirty="0">
                <a:solidFill>
                  <a:srgbClr val="000000"/>
                </a:solidFill>
                <a:latin typeface="outfit semibold" pitchFamily="34" charset="0"/>
                <a:ea typeface="outfit semibold" pitchFamily="34" charset="-122"/>
                <a:cs typeface="outfit semibold" pitchFamily="34" charset="-120"/>
              </a:rPr>
              <a:t>Анализ результатов</a:t>
            </a:r>
            <a:endParaRPr lang="en-US" sz="1300" dirty="0"/>
          </a:p>
        </p:txBody>
      </p:sp>
      <p:sp>
        <p:nvSpPr>
          <p:cNvPr id="15" name="Text 13"/>
          <p:cNvSpPr/>
          <p:nvPr/>
        </p:nvSpPr>
        <p:spPr>
          <a:xfrm>
            <a:off x="9958318" y="2767829"/>
            <a:ext cx="274320" cy="274320"/>
          </a:xfrm>
          <a:custGeom>
            <a:avLst/>
            <a:gdLst/>
            <a:ahLst/>
            <a:cxnLst/>
            <a:rect l="l" t="t" r="r" b="b"/>
            <a:pathLst>
              <a:path w="274320" h="274320">
                <a:moveTo>
                  <a:pt x="102870" y="0"/>
                </a:moveTo>
                <a:cubicBezTo>
                  <a:pt x="93387" y="0"/>
                  <a:pt x="85725" y="7662"/>
                  <a:pt x="85725" y="17145"/>
                </a:cubicBezTo>
                <a:cubicBezTo>
                  <a:pt x="76242" y="17145"/>
                  <a:pt x="68580" y="24807"/>
                  <a:pt x="68580" y="34290"/>
                </a:cubicBezTo>
                <a:lnTo>
                  <a:pt x="68580" y="154305"/>
                </a:lnTo>
                <a:cubicBezTo>
                  <a:pt x="68580" y="163788"/>
                  <a:pt x="76242" y="171450"/>
                  <a:pt x="85725" y="171450"/>
                </a:cubicBezTo>
                <a:cubicBezTo>
                  <a:pt x="85725" y="180933"/>
                  <a:pt x="93387" y="188595"/>
                  <a:pt x="102870" y="188595"/>
                </a:cubicBezTo>
                <a:lnTo>
                  <a:pt x="120015" y="188595"/>
                </a:lnTo>
                <a:cubicBezTo>
                  <a:pt x="129498" y="188595"/>
                  <a:pt x="137160" y="180933"/>
                  <a:pt x="137160" y="171450"/>
                </a:cubicBezTo>
                <a:cubicBezTo>
                  <a:pt x="146643" y="171450"/>
                  <a:pt x="154305" y="163788"/>
                  <a:pt x="154305" y="154305"/>
                </a:cubicBezTo>
                <a:lnTo>
                  <a:pt x="154305" y="34290"/>
                </a:lnTo>
                <a:cubicBezTo>
                  <a:pt x="154305" y="24807"/>
                  <a:pt x="146643" y="17145"/>
                  <a:pt x="137160" y="17145"/>
                </a:cubicBezTo>
                <a:cubicBezTo>
                  <a:pt x="137160" y="7662"/>
                  <a:pt x="129498" y="0"/>
                  <a:pt x="120015" y="0"/>
                </a:cubicBezTo>
                <a:lnTo>
                  <a:pt x="102870" y="0"/>
                </a:lnTo>
                <a:moveTo>
                  <a:pt x="94298" y="145733"/>
                </a:moveTo>
                <a:lnTo>
                  <a:pt x="94298" y="42863"/>
                </a:lnTo>
                <a:lnTo>
                  <a:pt x="128588" y="42863"/>
                </a:lnTo>
                <a:lnTo>
                  <a:pt x="128588" y="145733"/>
                </a:lnTo>
                <a:lnTo>
                  <a:pt x="94298" y="145733"/>
                </a:lnTo>
                <a:moveTo>
                  <a:pt x="12859" y="248603"/>
                </a:moveTo>
                <a:cubicBezTo>
                  <a:pt x="5733" y="248603"/>
                  <a:pt x="0" y="254335"/>
                  <a:pt x="0" y="261461"/>
                </a:cubicBezTo>
                <a:cubicBezTo>
                  <a:pt x="0" y="268587"/>
                  <a:pt x="5733" y="274320"/>
                  <a:pt x="12859" y="274320"/>
                </a:cubicBezTo>
                <a:lnTo>
                  <a:pt x="171450" y="274320"/>
                </a:lnTo>
                <a:lnTo>
                  <a:pt x="261461" y="274320"/>
                </a:lnTo>
                <a:cubicBezTo>
                  <a:pt x="268587" y="274320"/>
                  <a:pt x="274320" y="268587"/>
                  <a:pt x="274320" y="261461"/>
                </a:cubicBezTo>
                <a:cubicBezTo>
                  <a:pt x="274320" y="254335"/>
                  <a:pt x="268587" y="248603"/>
                  <a:pt x="261461" y="248603"/>
                </a:cubicBezTo>
                <a:lnTo>
                  <a:pt x="239494" y="248603"/>
                </a:lnTo>
                <a:cubicBezTo>
                  <a:pt x="260872" y="229743"/>
                  <a:pt x="274320" y="202150"/>
                  <a:pt x="274320" y="171450"/>
                </a:cubicBezTo>
                <a:cubicBezTo>
                  <a:pt x="274320" y="114657"/>
                  <a:pt x="228243" y="68580"/>
                  <a:pt x="171450" y="68580"/>
                </a:cubicBezTo>
                <a:lnTo>
                  <a:pt x="171450" y="68580"/>
                </a:lnTo>
                <a:lnTo>
                  <a:pt x="171450" y="94297"/>
                </a:lnTo>
                <a:lnTo>
                  <a:pt x="171450" y="94297"/>
                </a:lnTo>
                <a:cubicBezTo>
                  <a:pt x="214045" y="94297"/>
                  <a:pt x="248603" y="128855"/>
                  <a:pt x="248603" y="171450"/>
                </a:cubicBezTo>
                <a:cubicBezTo>
                  <a:pt x="248603" y="214045"/>
                  <a:pt x="214045" y="248603"/>
                  <a:pt x="171450" y="248603"/>
                </a:cubicBezTo>
                <a:lnTo>
                  <a:pt x="171450" y="248603"/>
                </a:lnTo>
                <a:lnTo>
                  <a:pt x="12859" y="248603"/>
                </a:lnTo>
                <a:moveTo>
                  <a:pt x="51435" y="218599"/>
                </a:moveTo>
                <a:cubicBezTo>
                  <a:pt x="51435" y="225725"/>
                  <a:pt x="57168" y="231458"/>
                  <a:pt x="64294" y="231458"/>
                </a:cubicBezTo>
                <a:lnTo>
                  <a:pt x="158591" y="231458"/>
                </a:lnTo>
                <a:cubicBezTo>
                  <a:pt x="165717" y="231458"/>
                  <a:pt x="171450" y="225725"/>
                  <a:pt x="171450" y="218599"/>
                </a:cubicBezTo>
                <a:cubicBezTo>
                  <a:pt x="171450" y="211473"/>
                  <a:pt x="165717" y="205740"/>
                  <a:pt x="158591" y="205740"/>
                </a:cubicBezTo>
                <a:lnTo>
                  <a:pt x="64294" y="205740"/>
                </a:lnTo>
                <a:cubicBezTo>
                  <a:pt x="57168" y="205740"/>
                  <a:pt x="51435" y="211473"/>
                  <a:pt x="51435" y="218599"/>
                </a:cubicBezTo>
                <a:lnTo>
                  <a:pt x="51435" y="218599"/>
                </a:lnTo>
              </a:path>
            </a:pathLst>
          </a:custGeom>
          <a:solidFill>
            <a:srgbClr val="FFFFFF"/>
          </a:solidFill>
          <a:ln/>
        </p:spPr>
        <p:txBody>
          <a:bodyPr wrap="square" lIns="90000" tIns="46800" rIns="90000" bIns="4680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6" name="Text 14"/>
          <p:cNvSpPr/>
          <p:nvPr/>
        </p:nvSpPr>
        <p:spPr>
          <a:xfrm>
            <a:off x="6196391" y="4091118"/>
            <a:ext cx="2468880" cy="1336601"/>
          </a:xfrm>
          <a:custGeom>
            <a:avLst/>
            <a:gdLst/>
            <a:ahLst/>
            <a:cxnLst/>
            <a:rect l="l" t="t" r="r" b="b"/>
            <a:pathLst>
              <a:path w="2468880" h="1336601">
                <a:moveTo>
                  <a:pt x="0" y="1336601"/>
                </a:moveTo>
                <a:lnTo>
                  <a:pt x="0" y="0"/>
                </a:lnTo>
                <a:lnTo>
                  <a:pt x="2468880" y="0"/>
                </a:lnTo>
                <a:lnTo>
                  <a:pt x="2468880" y="1336601"/>
                </a:lnTo>
                <a:lnTo>
                  <a:pt x="0" y="1336601"/>
                </a:lnTo>
              </a:path>
            </a:pathLst>
          </a:custGeom>
          <a:noFill/>
          <a:ln/>
        </p:spPr>
        <p:txBody>
          <a:bodyPr wrap="square" lIns="0" tIns="0" rIns="0" bIns="0" rtlCol="0" anchor="t" numCol="1" spcCol="177800"/>
          <a:lstStyle/>
          <a:p>
            <a:pPr algn="ctr" marL="0" indent="0">
              <a:lnSpc>
                <a:spcPct val="127273"/>
              </a:lnSpc>
              <a:spcAft>
                <a:spcPts val="1000"/>
              </a:spcAft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Во время экспериментов осуществляется сбор данных с помощью специализированных приборов.</a:t>
            </a:r>
            <a:endParaRPr lang="en-US" sz="1100" dirty="0"/>
          </a:p>
          <a:p>
            <a:pPr algn="ctr" marL="0" indent="0">
              <a:lnSpc>
                <a:spcPct val="127273"/>
              </a:lnSpc>
              <a:spcAft>
                <a:spcPts val="1000"/>
              </a:spcAft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Эти данные являются основой для дальнейшего анализа.</a:t>
            </a:r>
            <a:endParaRPr lang="en-US" sz="1100" dirty="0"/>
          </a:p>
        </p:txBody>
      </p:sp>
      <p:sp>
        <p:nvSpPr>
          <p:cNvPr id="17" name="Text 15"/>
          <p:cNvSpPr/>
          <p:nvPr/>
        </p:nvSpPr>
        <p:spPr>
          <a:xfrm>
            <a:off x="6196391" y="3563832"/>
            <a:ext cx="2468880" cy="411653"/>
          </a:xfrm>
          <a:custGeom>
            <a:avLst/>
            <a:gdLst/>
            <a:ahLst/>
            <a:cxnLst/>
            <a:rect l="l" t="t" r="r" b="b"/>
            <a:pathLst>
              <a:path w="2468880" h="411653">
                <a:moveTo>
                  <a:pt x="0" y="411653"/>
                </a:moveTo>
                <a:lnTo>
                  <a:pt x="0" y="0"/>
                </a:lnTo>
                <a:lnTo>
                  <a:pt x="2468880" y="0"/>
                </a:lnTo>
                <a:lnTo>
                  <a:pt x="2468880" y="411653"/>
                </a:lnTo>
                <a:lnTo>
                  <a:pt x="0" y="411653"/>
                </a:lnTo>
              </a:path>
            </a:pathLst>
          </a:custGeom>
          <a:noFill/>
          <a:ln/>
        </p:spPr>
        <p:txBody>
          <a:bodyPr wrap="square" lIns="0" tIns="0" rIns="0" bIns="0" rtlCol="0" anchor="t" numCol="1" spcCol="177800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300" b="1" dirty="0">
                <a:solidFill>
                  <a:srgbClr val="000000"/>
                </a:solidFill>
                <a:latin typeface="outfit semibold" pitchFamily="34" charset="0"/>
                <a:ea typeface="outfit semibold" pitchFamily="34" charset="-122"/>
                <a:cs typeface="outfit semibold" pitchFamily="34" charset="-120"/>
              </a:rPr>
              <a:t>Сбор данных</a:t>
            </a:r>
            <a:endParaRPr lang="en-US" sz="1300" dirty="0"/>
          </a:p>
        </p:txBody>
      </p:sp>
      <p:sp>
        <p:nvSpPr>
          <p:cNvPr id="18" name="Text 16"/>
          <p:cNvSpPr/>
          <p:nvPr/>
        </p:nvSpPr>
        <p:spPr>
          <a:xfrm>
            <a:off x="7289844" y="2767829"/>
            <a:ext cx="274320" cy="274320"/>
          </a:xfrm>
          <a:custGeom>
            <a:avLst/>
            <a:gdLst/>
            <a:ahLst/>
            <a:cxnLst/>
            <a:rect l="l" t="t" r="r" b="b"/>
            <a:pathLst>
              <a:path w="274320" h="274320">
                <a:moveTo>
                  <a:pt x="231458" y="46077"/>
                </a:moveTo>
                <a:lnTo>
                  <a:pt x="231458" y="93601"/>
                </a:lnTo>
                <a:cubicBezTo>
                  <a:pt x="224332" y="97459"/>
                  <a:pt x="214527" y="101209"/>
                  <a:pt x="202097" y="104263"/>
                </a:cubicBezTo>
                <a:cubicBezTo>
                  <a:pt x="183934" y="108763"/>
                  <a:pt x="161538" y="111442"/>
                  <a:pt x="137160" y="111442"/>
                </a:cubicBezTo>
                <a:cubicBezTo>
                  <a:pt x="112782" y="111442"/>
                  <a:pt x="90386" y="108763"/>
                  <a:pt x="72223" y="104263"/>
                </a:cubicBezTo>
                <a:cubicBezTo>
                  <a:pt x="59793" y="101209"/>
                  <a:pt x="49988" y="97512"/>
                  <a:pt x="42863" y="93601"/>
                </a:cubicBezTo>
                <a:lnTo>
                  <a:pt x="42863" y="46077"/>
                </a:lnTo>
                <a:lnTo>
                  <a:pt x="43184" y="45809"/>
                </a:lnTo>
                <a:cubicBezTo>
                  <a:pt x="46024" y="43398"/>
                  <a:pt x="51703" y="40076"/>
                  <a:pt x="60972" y="36754"/>
                </a:cubicBezTo>
                <a:cubicBezTo>
                  <a:pt x="79242" y="30272"/>
                  <a:pt x="106192" y="25717"/>
                  <a:pt x="137160" y="25717"/>
                </a:cubicBezTo>
                <a:cubicBezTo>
                  <a:pt x="168128" y="25717"/>
                  <a:pt x="195078" y="30272"/>
                  <a:pt x="213348" y="36754"/>
                </a:cubicBezTo>
                <a:cubicBezTo>
                  <a:pt x="222617" y="40076"/>
                  <a:pt x="228243" y="43398"/>
                  <a:pt x="231136" y="45809"/>
                </a:cubicBezTo>
                <a:lnTo>
                  <a:pt x="231458" y="46077"/>
                </a:lnTo>
                <a:moveTo>
                  <a:pt x="231458" y="121890"/>
                </a:moveTo>
                <a:lnTo>
                  <a:pt x="231458" y="162181"/>
                </a:lnTo>
                <a:cubicBezTo>
                  <a:pt x="224332" y="166039"/>
                  <a:pt x="214527" y="169789"/>
                  <a:pt x="202097" y="172843"/>
                </a:cubicBezTo>
                <a:cubicBezTo>
                  <a:pt x="183934" y="177344"/>
                  <a:pt x="161538" y="180023"/>
                  <a:pt x="137160" y="180023"/>
                </a:cubicBezTo>
                <a:cubicBezTo>
                  <a:pt x="112782" y="180023"/>
                  <a:pt x="90386" y="177344"/>
                  <a:pt x="72223" y="172843"/>
                </a:cubicBezTo>
                <a:cubicBezTo>
                  <a:pt x="59793" y="169789"/>
                  <a:pt x="49988" y="166092"/>
                  <a:pt x="42863" y="162181"/>
                </a:cubicBezTo>
                <a:lnTo>
                  <a:pt x="42863" y="121890"/>
                </a:lnTo>
                <a:cubicBezTo>
                  <a:pt x="49988" y="124730"/>
                  <a:pt x="57811" y="127194"/>
                  <a:pt x="66062" y="129230"/>
                </a:cubicBezTo>
                <a:cubicBezTo>
                  <a:pt x="86529" y="134267"/>
                  <a:pt x="111014" y="137160"/>
                  <a:pt x="137160" y="137160"/>
                </a:cubicBezTo>
                <a:cubicBezTo>
                  <a:pt x="163306" y="137160"/>
                  <a:pt x="187791" y="134267"/>
                  <a:pt x="208258" y="129230"/>
                </a:cubicBezTo>
                <a:cubicBezTo>
                  <a:pt x="216509" y="127194"/>
                  <a:pt x="224332" y="124784"/>
                  <a:pt x="231458" y="121890"/>
                </a:cubicBezTo>
                <a:lnTo>
                  <a:pt x="231458" y="121890"/>
                </a:lnTo>
                <a:moveTo>
                  <a:pt x="42863" y="228243"/>
                </a:moveTo>
                <a:lnTo>
                  <a:pt x="42863" y="190524"/>
                </a:lnTo>
                <a:cubicBezTo>
                  <a:pt x="49988" y="193363"/>
                  <a:pt x="57811" y="195828"/>
                  <a:pt x="66062" y="197864"/>
                </a:cubicBezTo>
                <a:cubicBezTo>
                  <a:pt x="86529" y="202847"/>
                  <a:pt x="111014" y="205740"/>
                  <a:pt x="137160" y="205740"/>
                </a:cubicBezTo>
                <a:cubicBezTo>
                  <a:pt x="163306" y="205740"/>
                  <a:pt x="187791" y="202847"/>
                  <a:pt x="208258" y="197810"/>
                </a:cubicBezTo>
                <a:cubicBezTo>
                  <a:pt x="216509" y="195774"/>
                  <a:pt x="224332" y="193363"/>
                  <a:pt x="231458" y="190470"/>
                </a:cubicBezTo>
                <a:lnTo>
                  <a:pt x="231458" y="228189"/>
                </a:lnTo>
                <a:lnTo>
                  <a:pt x="231136" y="228457"/>
                </a:lnTo>
                <a:cubicBezTo>
                  <a:pt x="228296" y="230868"/>
                  <a:pt x="222617" y="234190"/>
                  <a:pt x="213348" y="237512"/>
                </a:cubicBezTo>
                <a:cubicBezTo>
                  <a:pt x="195078" y="244048"/>
                  <a:pt x="168128" y="248603"/>
                  <a:pt x="137160" y="248603"/>
                </a:cubicBezTo>
                <a:cubicBezTo>
                  <a:pt x="106192" y="248603"/>
                  <a:pt x="79242" y="244048"/>
                  <a:pt x="60972" y="237565"/>
                </a:cubicBezTo>
                <a:cubicBezTo>
                  <a:pt x="51703" y="234244"/>
                  <a:pt x="46077" y="230922"/>
                  <a:pt x="43184" y="228511"/>
                </a:cubicBezTo>
                <a:lnTo>
                  <a:pt x="42863" y="228243"/>
                </a:lnTo>
                <a:moveTo>
                  <a:pt x="232583" y="227118"/>
                </a:moveTo>
                <a:cubicBezTo>
                  <a:pt x="232583" y="227118"/>
                  <a:pt x="232583" y="227171"/>
                  <a:pt x="232476" y="227225"/>
                </a:cubicBezTo>
                <a:lnTo>
                  <a:pt x="232529" y="227118"/>
                </a:lnTo>
                <a:cubicBezTo>
                  <a:pt x="232529" y="227118"/>
                  <a:pt x="232529" y="227118"/>
                  <a:pt x="232529" y="227064"/>
                </a:cubicBezTo>
                <a:lnTo>
                  <a:pt x="232583" y="227118"/>
                </a:lnTo>
                <a:moveTo>
                  <a:pt x="41791" y="227118"/>
                </a:moveTo>
                <a:cubicBezTo>
                  <a:pt x="41791" y="227118"/>
                  <a:pt x="41791" y="227171"/>
                  <a:pt x="41898" y="227225"/>
                </a:cubicBezTo>
                <a:cubicBezTo>
                  <a:pt x="41844" y="227171"/>
                  <a:pt x="41844" y="227118"/>
                  <a:pt x="41791" y="227118"/>
                </a:cubicBezTo>
                <a:moveTo>
                  <a:pt x="41791" y="47202"/>
                </a:moveTo>
                <a:cubicBezTo>
                  <a:pt x="41791" y="47202"/>
                  <a:pt x="41844" y="47149"/>
                  <a:pt x="41898" y="47095"/>
                </a:cubicBezTo>
                <a:cubicBezTo>
                  <a:pt x="41844" y="47149"/>
                  <a:pt x="41791" y="47202"/>
                  <a:pt x="41791" y="47202"/>
                </a:cubicBezTo>
                <a:moveTo>
                  <a:pt x="232529" y="47095"/>
                </a:moveTo>
                <a:cubicBezTo>
                  <a:pt x="232583" y="47149"/>
                  <a:pt x="232636" y="47202"/>
                  <a:pt x="232636" y="47202"/>
                </a:cubicBezTo>
                <a:cubicBezTo>
                  <a:pt x="232636" y="47202"/>
                  <a:pt x="232636" y="47149"/>
                  <a:pt x="232529" y="47095"/>
                </a:cubicBezTo>
                <a:moveTo>
                  <a:pt x="257175" y="231458"/>
                </a:moveTo>
                <a:lnTo>
                  <a:pt x="257175" y="42863"/>
                </a:lnTo>
                <a:cubicBezTo>
                  <a:pt x="257175" y="19181"/>
                  <a:pt x="203436" y="0"/>
                  <a:pt x="137160" y="0"/>
                </a:cubicBezTo>
                <a:cubicBezTo>
                  <a:pt x="70884" y="0"/>
                  <a:pt x="17145" y="19181"/>
                  <a:pt x="17145" y="42863"/>
                </a:cubicBezTo>
                <a:lnTo>
                  <a:pt x="17145" y="231458"/>
                </a:lnTo>
                <a:cubicBezTo>
                  <a:pt x="17145" y="255139"/>
                  <a:pt x="70884" y="274320"/>
                  <a:pt x="137160" y="274320"/>
                </a:cubicBezTo>
                <a:cubicBezTo>
                  <a:pt x="203436" y="274320"/>
                  <a:pt x="257175" y="255139"/>
                  <a:pt x="257175" y="231458"/>
                </a:cubicBezTo>
              </a:path>
            </a:pathLst>
          </a:custGeom>
          <a:solidFill>
            <a:srgbClr val="FFFFFF"/>
          </a:solidFill>
          <a:ln/>
        </p:spPr>
        <p:txBody>
          <a:bodyPr wrap="square" lIns="90000" tIns="46800" rIns="90000" bIns="4680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9" name="Text 17"/>
          <p:cNvSpPr/>
          <p:nvPr/>
        </p:nvSpPr>
        <p:spPr>
          <a:xfrm>
            <a:off x="3526729" y="4091118"/>
            <a:ext cx="2468880" cy="1336601"/>
          </a:xfrm>
          <a:custGeom>
            <a:avLst/>
            <a:gdLst/>
            <a:ahLst/>
            <a:cxnLst/>
            <a:rect l="l" t="t" r="r" b="b"/>
            <a:pathLst>
              <a:path w="2468880" h="1336601">
                <a:moveTo>
                  <a:pt x="0" y="1336601"/>
                </a:moveTo>
                <a:lnTo>
                  <a:pt x="0" y="0"/>
                </a:lnTo>
                <a:lnTo>
                  <a:pt x="2468880" y="0"/>
                </a:lnTo>
                <a:lnTo>
                  <a:pt x="2468880" y="1336601"/>
                </a:lnTo>
                <a:lnTo>
                  <a:pt x="0" y="1336601"/>
                </a:lnTo>
              </a:path>
            </a:pathLst>
          </a:custGeom>
          <a:noFill/>
          <a:ln/>
        </p:spPr>
        <p:txBody>
          <a:bodyPr wrap="square" lIns="0" tIns="0" rIns="0" bIns="0" rtlCol="0" anchor="t" numCol="1" spcCol="177800"/>
          <a:lstStyle/>
          <a:p>
            <a:pPr algn="ctr" marL="0" indent="0">
              <a:lnSpc>
                <a:spcPct val="127273"/>
              </a:lnSpc>
              <a:spcAft>
                <a:spcPts val="1000"/>
              </a:spcAft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После подготовки экспериментов их проводят в условиях микрогравитации.</a:t>
            </a:r>
            <a:endParaRPr lang="en-US" sz="1100" dirty="0"/>
          </a:p>
          <a:p>
            <a:pPr algn="ctr" marL="0" indent="0">
              <a:lnSpc>
                <a:spcPct val="127273"/>
              </a:lnSpc>
              <a:spcAft>
                <a:spcPts val="1000"/>
              </a:spcAft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Это позволяет получить уникальные данные для анализа.</a:t>
            </a:r>
            <a:endParaRPr lang="en-US" sz="1100" dirty="0"/>
          </a:p>
        </p:txBody>
      </p:sp>
      <p:sp>
        <p:nvSpPr>
          <p:cNvPr id="20" name="Text 18"/>
          <p:cNvSpPr/>
          <p:nvPr/>
        </p:nvSpPr>
        <p:spPr>
          <a:xfrm>
            <a:off x="3526729" y="3563832"/>
            <a:ext cx="2468880" cy="411653"/>
          </a:xfrm>
          <a:custGeom>
            <a:avLst/>
            <a:gdLst/>
            <a:ahLst/>
            <a:cxnLst/>
            <a:rect l="l" t="t" r="r" b="b"/>
            <a:pathLst>
              <a:path w="2468880" h="411653">
                <a:moveTo>
                  <a:pt x="0" y="411653"/>
                </a:moveTo>
                <a:lnTo>
                  <a:pt x="0" y="0"/>
                </a:lnTo>
                <a:lnTo>
                  <a:pt x="2468880" y="0"/>
                </a:lnTo>
                <a:lnTo>
                  <a:pt x="2468880" y="411653"/>
                </a:lnTo>
                <a:lnTo>
                  <a:pt x="0" y="411653"/>
                </a:lnTo>
              </a:path>
            </a:pathLst>
          </a:custGeom>
          <a:noFill/>
          <a:ln/>
        </p:spPr>
        <p:txBody>
          <a:bodyPr wrap="square" lIns="0" tIns="0" rIns="0" bIns="0" rtlCol="0" anchor="t" numCol="1" spcCol="177800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300" b="1" dirty="0">
                <a:solidFill>
                  <a:srgbClr val="000000"/>
                </a:solidFill>
                <a:latin typeface="outfit semibold" pitchFamily="34" charset="0"/>
                <a:ea typeface="outfit semibold" pitchFamily="34" charset="-122"/>
                <a:cs typeface="outfit semibold" pitchFamily="34" charset="-120"/>
              </a:rPr>
              <a:t>Проведение исследований</a:t>
            </a:r>
            <a:endParaRPr lang="en-US" sz="1300" dirty="0"/>
          </a:p>
        </p:txBody>
      </p:sp>
      <p:sp>
        <p:nvSpPr>
          <p:cNvPr id="21" name="Text 19"/>
          <p:cNvSpPr/>
          <p:nvPr/>
        </p:nvSpPr>
        <p:spPr>
          <a:xfrm>
            <a:off x="4627821" y="2767829"/>
            <a:ext cx="274320" cy="274320"/>
          </a:xfrm>
          <a:custGeom>
            <a:avLst/>
            <a:gdLst/>
            <a:ahLst/>
            <a:cxnLst/>
            <a:rect l="l" t="t" r="r" b="b"/>
            <a:pathLst>
              <a:path w="274320" h="274320">
                <a:moveTo>
                  <a:pt x="0" y="30004"/>
                </a:moveTo>
                <a:cubicBezTo>
                  <a:pt x="0" y="22878"/>
                  <a:pt x="5733" y="17145"/>
                  <a:pt x="12859" y="17145"/>
                </a:cubicBezTo>
                <a:lnTo>
                  <a:pt x="30004" y="17145"/>
                </a:lnTo>
                <a:lnTo>
                  <a:pt x="90011" y="17145"/>
                </a:lnTo>
                <a:lnTo>
                  <a:pt x="107156" y="17145"/>
                </a:lnTo>
                <a:cubicBezTo>
                  <a:pt x="114282" y="17145"/>
                  <a:pt x="120015" y="22878"/>
                  <a:pt x="120015" y="30004"/>
                </a:cubicBezTo>
                <a:cubicBezTo>
                  <a:pt x="120015" y="37130"/>
                  <a:pt x="114282" y="42863"/>
                  <a:pt x="107156" y="42863"/>
                </a:cubicBezTo>
                <a:lnTo>
                  <a:pt x="102870" y="42863"/>
                </a:lnTo>
                <a:lnTo>
                  <a:pt x="102870" y="214313"/>
                </a:lnTo>
                <a:cubicBezTo>
                  <a:pt x="102870" y="237994"/>
                  <a:pt x="83689" y="257175"/>
                  <a:pt x="60008" y="257175"/>
                </a:cubicBezTo>
                <a:cubicBezTo>
                  <a:pt x="36326" y="257175"/>
                  <a:pt x="17145" y="237994"/>
                  <a:pt x="17145" y="214313"/>
                </a:cubicBezTo>
                <a:lnTo>
                  <a:pt x="17145" y="42863"/>
                </a:lnTo>
                <a:lnTo>
                  <a:pt x="12859" y="42863"/>
                </a:lnTo>
                <a:cubicBezTo>
                  <a:pt x="5733" y="42863"/>
                  <a:pt x="0" y="37130"/>
                  <a:pt x="0" y="30004"/>
                </a:cubicBezTo>
                <a:lnTo>
                  <a:pt x="0" y="30004"/>
                </a:lnTo>
                <a:moveTo>
                  <a:pt x="42863" y="42863"/>
                </a:moveTo>
                <a:lnTo>
                  <a:pt x="42863" y="137160"/>
                </a:lnTo>
                <a:lnTo>
                  <a:pt x="77152" y="137160"/>
                </a:lnTo>
                <a:lnTo>
                  <a:pt x="77152" y="42863"/>
                </a:lnTo>
                <a:lnTo>
                  <a:pt x="42863" y="42863"/>
                </a:lnTo>
                <a:moveTo>
                  <a:pt x="154305" y="30004"/>
                </a:moveTo>
                <a:cubicBezTo>
                  <a:pt x="154305" y="22878"/>
                  <a:pt x="160038" y="17145"/>
                  <a:pt x="167164" y="17145"/>
                </a:cubicBezTo>
                <a:lnTo>
                  <a:pt x="184309" y="17145"/>
                </a:lnTo>
                <a:lnTo>
                  <a:pt x="244316" y="17145"/>
                </a:lnTo>
                <a:lnTo>
                  <a:pt x="261461" y="17145"/>
                </a:lnTo>
                <a:cubicBezTo>
                  <a:pt x="268587" y="17145"/>
                  <a:pt x="274320" y="22878"/>
                  <a:pt x="274320" y="30004"/>
                </a:cubicBezTo>
                <a:cubicBezTo>
                  <a:pt x="274320" y="37130"/>
                  <a:pt x="268587" y="42863"/>
                  <a:pt x="261461" y="42863"/>
                </a:cubicBezTo>
                <a:lnTo>
                  <a:pt x="257175" y="42863"/>
                </a:lnTo>
                <a:lnTo>
                  <a:pt x="257175" y="214313"/>
                </a:lnTo>
                <a:cubicBezTo>
                  <a:pt x="257175" y="237994"/>
                  <a:pt x="237994" y="257175"/>
                  <a:pt x="214313" y="257175"/>
                </a:cubicBezTo>
                <a:cubicBezTo>
                  <a:pt x="190631" y="257175"/>
                  <a:pt x="171450" y="237994"/>
                  <a:pt x="171450" y="214313"/>
                </a:cubicBezTo>
                <a:lnTo>
                  <a:pt x="171450" y="42863"/>
                </a:lnTo>
                <a:lnTo>
                  <a:pt x="167164" y="42863"/>
                </a:lnTo>
                <a:cubicBezTo>
                  <a:pt x="160038" y="42863"/>
                  <a:pt x="154305" y="37130"/>
                  <a:pt x="154305" y="30004"/>
                </a:cubicBezTo>
                <a:lnTo>
                  <a:pt x="154305" y="30004"/>
                </a:lnTo>
                <a:moveTo>
                  <a:pt x="197167" y="42863"/>
                </a:moveTo>
                <a:lnTo>
                  <a:pt x="197167" y="137160"/>
                </a:lnTo>
                <a:lnTo>
                  <a:pt x="231458" y="137160"/>
                </a:lnTo>
                <a:lnTo>
                  <a:pt x="231458" y="42863"/>
                </a:lnTo>
                <a:lnTo>
                  <a:pt x="197167" y="42863"/>
                </a:lnTo>
              </a:path>
            </a:pathLst>
          </a:custGeom>
          <a:solidFill>
            <a:srgbClr val="FFFFFF"/>
          </a:solidFill>
          <a:ln/>
        </p:spPr>
        <p:txBody>
          <a:bodyPr wrap="square" lIns="90000" tIns="46800" rIns="90000" bIns="4680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22" name="Text 20"/>
          <p:cNvSpPr/>
          <p:nvPr/>
        </p:nvSpPr>
        <p:spPr>
          <a:xfrm>
            <a:off x="855573" y="4091118"/>
            <a:ext cx="2468880" cy="1336601"/>
          </a:xfrm>
          <a:custGeom>
            <a:avLst/>
            <a:gdLst/>
            <a:ahLst/>
            <a:cxnLst/>
            <a:rect l="l" t="t" r="r" b="b"/>
            <a:pathLst>
              <a:path w="2468880" h="1336601">
                <a:moveTo>
                  <a:pt x="0" y="1336601"/>
                </a:moveTo>
                <a:lnTo>
                  <a:pt x="0" y="0"/>
                </a:lnTo>
                <a:lnTo>
                  <a:pt x="2468880" y="0"/>
                </a:lnTo>
                <a:lnTo>
                  <a:pt x="2468880" y="1336601"/>
                </a:lnTo>
                <a:lnTo>
                  <a:pt x="0" y="1336601"/>
                </a:lnTo>
              </a:path>
            </a:pathLst>
          </a:custGeom>
          <a:noFill/>
          <a:ln/>
        </p:spPr>
        <p:txBody>
          <a:bodyPr wrap="square" lIns="0" tIns="0" rIns="0" bIns="0" rtlCol="0" anchor="t" numCol="1" spcCol="177800"/>
          <a:lstStyle/>
          <a:p>
            <a:pPr algn="ctr" marL="0" indent="0">
              <a:lnSpc>
                <a:spcPct val="127273"/>
              </a:lnSpc>
              <a:spcAft>
                <a:spcPts val="1000"/>
              </a:spcAft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Научные исследования начинаются с тщательной подготовки экспериментов.</a:t>
            </a:r>
            <a:endParaRPr lang="en-US" sz="1100" dirty="0"/>
          </a:p>
          <a:p>
            <a:pPr algn="ctr" marL="0" indent="0">
              <a:lnSpc>
                <a:spcPct val="127273"/>
              </a:lnSpc>
              <a:spcAft>
                <a:spcPts val="1000"/>
              </a:spcAft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Это включает выбор гипотезы и разработку методологии.</a:t>
            </a:r>
            <a:endParaRPr lang="en-US" sz="1100" dirty="0"/>
          </a:p>
        </p:txBody>
      </p:sp>
      <p:sp>
        <p:nvSpPr>
          <p:cNvPr id="23" name="Text 21"/>
          <p:cNvSpPr/>
          <p:nvPr/>
        </p:nvSpPr>
        <p:spPr>
          <a:xfrm>
            <a:off x="855573" y="3563832"/>
            <a:ext cx="2468880" cy="411653"/>
          </a:xfrm>
          <a:custGeom>
            <a:avLst/>
            <a:gdLst/>
            <a:ahLst/>
            <a:cxnLst/>
            <a:rect l="l" t="t" r="r" b="b"/>
            <a:pathLst>
              <a:path w="2468880" h="411653">
                <a:moveTo>
                  <a:pt x="0" y="411653"/>
                </a:moveTo>
                <a:lnTo>
                  <a:pt x="0" y="0"/>
                </a:lnTo>
                <a:lnTo>
                  <a:pt x="2468880" y="0"/>
                </a:lnTo>
                <a:lnTo>
                  <a:pt x="2468880" y="411653"/>
                </a:lnTo>
                <a:lnTo>
                  <a:pt x="0" y="411653"/>
                </a:lnTo>
              </a:path>
            </a:pathLst>
          </a:custGeom>
          <a:noFill/>
          <a:ln/>
        </p:spPr>
        <p:txBody>
          <a:bodyPr wrap="square" lIns="0" tIns="0" rIns="0" bIns="0" rtlCol="0" anchor="t" numCol="1" spcCol="177800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300" b="1" dirty="0">
                <a:solidFill>
                  <a:srgbClr val="000000"/>
                </a:solidFill>
                <a:latin typeface="outfit semibold" pitchFamily="34" charset="0"/>
                <a:ea typeface="outfit semibold" pitchFamily="34" charset="-122"/>
                <a:cs typeface="outfit semibold" pitchFamily="34" charset="-120"/>
              </a:rPr>
              <a:t>Подготовка экспериментов</a:t>
            </a:r>
            <a:endParaRPr lang="en-US" sz="1300" dirty="0"/>
          </a:p>
        </p:txBody>
      </p:sp>
      <p:sp>
        <p:nvSpPr>
          <p:cNvPr id="24" name="Text 22"/>
          <p:cNvSpPr/>
          <p:nvPr/>
        </p:nvSpPr>
        <p:spPr>
          <a:xfrm>
            <a:off x="1952838" y="2767829"/>
            <a:ext cx="274320" cy="274320"/>
          </a:xfrm>
          <a:custGeom>
            <a:avLst/>
            <a:gdLst/>
            <a:ahLst/>
            <a:cxnLst/>
            <a:rect l="l" t="t" r="r" b="b"/>
            <a:pathLst>
              <a:path w="274320" h="274320">
                <a:moveTo>
                  <a:pt x="137160" y="25718"/>
                </a:moveTo>
                <a:lnTo>
                  <a:pt x="231458" y="25718"/>
                </a:lnTo>
                <a:cubicBezTo>
                  <a:pt x="236172" y="25718"/>
                  <a:pt x="240030" y="29575"/>
                  <a:pt x="240030" y="34290"/>
                </a:cubicBezTo>
                <a:lnTo>
                  <a:pt x="240030" y="240030"/>
                </a:lnTo>
                <a:cubicBezTo>
                  <a:pt x="240030" y="244745"/>
                  <a:pt x="236172" y="248603"/>
                  <a:pt x="231458" y="248603"/>
                </a:cubicBezTo>
                <a:lnTo>
                  <a:pt x="137160" y="248603"/>
                </a:lnTo>
                <a:lnTo>
                  <a:pt x="137160" y="25718"/>
                </a:lnTo>
                <a:moveTo>
                  <a:pt x="111443" y="25718"/>
                </a:moveTo>
                <a:lnTo>
                  <a:pt x="111443" y="248602"/>
                </a:lnTo>
                <a:lnTo>
                  <a:pt x="77152" y="248602"/>
                </a:lnTo>
                <a:cubicBezTo>
                  <a:pt x="72438" y="248602"/>
                  <a:pt x="68580" y="244745"/>
                  <a:pt x="68580" y="240030"/>
                </a:cubicBezTo>
                <a:lnTo>
                  <a:pt x="68580" y="222885"/>
                </a:lnTo>
                <a:lnTo>
                  <a:pt x="81439" y="222885"/>
                </a:lnTo>
                <a:cubicBezTo>
                  <a:pt x="88565" y="222885"/>
                  <a:pt x="94297" y="217152"/>
                  <a:pt x="94297" y="210026"/>
                </a:cubicBezTo>
                <a:cubicBezTo>
                  <a:pt x="94297" y="202900"/>
                  <a:pt x="88565" y="197167"/>
                  <a:pt x="81439" y="197167"/>
                </a:cubicBezTo>
                <a:lnTo>
                  <a:pt x="68580" y="197167"/>
                </a:lnTo>
                <a:lnTo>
                  <a:pt x="68580" y="150019"/>
                </a:lnTo>
                <a:lnTo>
                  <a:pt x="81439" y="150019"/>
                </a:lnTo>
                <a:cubicBezTo>
                  <a:pt x="88565" y="150019"/>
                  <a:pt x="94297" y="144286"/>
                  <a:pt x="94297" y="137160"/>
                </a:cubicBezTo>
                <a:cubicBezTo>
                  <a:pt x="94297" y="130034"/>
                  <a:pt x="88565" y="124301"/>
                  <a:pt x="81439" y="124301"/>
                </a:cubicBezTo>
                <a:lnTo>
                  <a:pt x="68580" y="124301"/>
                </a:lnTo>
                <a:lnTo>
                  <a:pt x="68580" y="77152"/>
                </a:lnTo>
                <a:lnTo>
                  <a:pt x="81439" y="77152"/>
                </a:lnTo>
                <a:cubicBezTo>
                  <a:pt x="88565" y="77152"/>
                  <a:pt x="94297" y="71420"/>
                  <a:pt x="94297" y="64294"/>
                </a:cubicBezTo>
                <a:cubicBezTo>
                  <a:pt x="94297" y="57168"/>
                  <a:pt x="88565" y="51435"/>
                  <a:pt x="81439" y="51435"/>
                </a:cubicBezTo>
                <a:lnTo>
                  <a:pt x="68580" y="51435"/>
                </a:lnTo>
                <a:lnTo>
                  <a:pt x="68580" y="34290"/>
                </a:lnTo>
                <a:cubicBezTo>
                  <a:pt x="68580" y="29575"/>
                  <a:pt x="72438" y="25717"/>
                  <a:pt x="77152" y="25717"/>
                </a:cubicBezTo>
                <a:lnTo>
                  <a:pt x="111443" y="25718"/>
                </a:lnTo>
                <a:moveTo>
                  <a:pt x="42863" y="222885"/>
                </a:moveTo>
                <a:lnTo>
                  <a:pt x="42863" y="240030"/>
                </a:lnTo>
                <a:cubicBezTo>
                  <a:pt x="42863" y="258943"/>
                  <a:pt x="58239" y="274320"/>
                  <a:pt x="77152" y="274320"/>
                </a:cubicBezTo>
                <a:lnTo>
                  <a:pt x="231458" y="274320"/>
                </a:lnTo>
                <a:cubicBezTo>
                  <a:pt x="250371" y="274320"/>
                  <a:pt x="265747" y="258943"/>
                  <a:pt x="265747" y="240030"/>
                </a:cubicBezTo>
                <a:lnTo>
                  <a:pt x="265747" y="34290"/>
                </a:lnTo>
                <a:cubicBezTo>
                  <a:pt x="265747" y="15377"/>
                  <a:pt x="250371" y="0"/>
                  <a:pt x="231458" y="0"/>
                </a:cubicBezTo>
                <a:lnTo>
                  <a:pt x="77152" y="0"/>
                </a:lnTo>
                <a:cubicBezTo>
                  <a:pt x="58239" y="0"/>
                  <a:pt x="42862" y="15377"/>
                  <a:pt x="42862" y="34290"/>
                </a:cubicBezTo>
                <a:lnTo>
                  <a:pt x="42862" y="51435"/>
                </a:lnTo>
                <a:lnTo>
                  <a:pt x="21431" y="51435"/>
                </a:lnTo>
                <a:cubicBezTo>
                  <a:pt x="14305" y="51435"/>
                  <a:pt x="8572" y="57168"/>
                  <a:pt x="8572" y="64294"/>
                </a:cubicBezTo>
                <a:cubicBezTo>
                  <a:pt x="8572" y="71420"/>
                  <a:pt x="14305" y="77152"/>
                  <a:pt x="21431" y="77152"/>
                </a:cubicBezTo>
                <a:lnTo>
                  <a:pt x="42862" y="77152"/>
                </a:lnTo>
                <a:lnTo>
                  <a:pt x="42862" y="124301"/>
                </a:lnTo>
                <a:lnTo>
                  <a:pt x="21431" y="124301"/>
                </a:lnTo>
                <a:cubicBezTo>
                  <a:pt x="14305" y="124301"/>
                  <a:pt x="8572" y="130034"/>
                  <a:pt x="8572" y="137160"/>
                </a:cubicBezTo>
                <a:cubicBezTo>
                  <a:pt x="8572" y="144286"/>
                  <a:pt x="14305" y="150019"/>
                  <a:pt x="21431" y="150019"/>
                </a:cubicBezTo>
                <a:lnTo>
                  <a:pt x="42862" y="150019"/>
                </a:lnTo>
                <a:lnTo>
                  <a:pt x="42862" y="197167"/>
                </a:lnTo>
                <a:lnTo>
                  <a:pt x="21431" y="197167"/>
                </a:lnTo>
                <a:cubicBezTo>
                  <a:pt x="14305" y="197167"/>
                  <a:pt x="8572" y="202900"/>
                  <a:pt x="8572" y="210026"/>
                </a:cubicBezTo>
                <a:cubicBezTo>
                  <a:pt x="8572" y="217152"/>
                  <a:pt x="14305" y="222885"/>
                  <a:pt x="21431" y="222885"/>
                </a:cubicBezTo>
                <a:lnTo>
                  <a:pt x="42863" y="222885"/>
                </a:lnTo>
              </a:path>
            </a:pathLst>
          </a:custGeom>
          <a:solidFill>
            <a:srgbClr val="FFFFFF"/>
          </a:solidFill>
          <a:ln/>
        </p:spPr>
        <p:txBody>
          <a:bodyPr wrap="square" lIns="90000" tIns="46800" rIns="90000" bIns="4680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25" name="Text 23"/>
          <p:cNvSpPr/>
          <p:nvPr/>
        </p:nvSpPr>
        <p:spPr>
          <a:xfrm>
            <a:off x="855573" y="447"/>
            <a:ext cx="10474360" cy="1828353"/>
          </a:xfrm>
          <a:custGeom>
            <a:avLst/>
            <a:gdLst/>
            <a:ahLst/>
            <a:cxnLst/>
            <a:rect l="l" t="t" r="r" b="b"/>
            <a:pathLst>
              <a:path w="10474360" h="1828353">
                <a:moveTo>
                  <a:pt x="0" y="1828353"/>
                </a:moveTo>
                <a:lnTo>
                  <a:pt x="0" y="0"/>
                </a:lnTo>
                <a:lnTo>
                  <a:pt x="10474360" y="0"/>
                </a:lnTo>
                <a:lnTo>
                  <a:pt x="10474360" y="1828353"/>
                </a:lnTo>
                <a:lnTo>
                  <a:pt x="0" y="1828353"/>
                </a:lnTo>
              </a:path>
            </a:pathLst>
          </a:custGeom>
          <a:noFill/>
          <a:ln/>
        </p:spPr>
        <p:txBody>
          <a:bodyPr wrap="square" lIns="0" tIns="0" rIns="0" bIns="0" rtlCol="0" anchor="b"/>
          <a:lstStyle/>
          <a:p>
            <a:pPr algn="l" marL="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3200" dirty="0">
                <a:solidFill>
                  <a:srgbClr val="1A6847"/>
                </a:solidFill>
                <a:latin typeface="outfit semibold" pitchFamily="34" charset="0"/>
                <a:ea typeface="outfit semibold" pitchFamily="34" charset="-122"/>
                <a:cs typeface="outfit semibold" pitchFamily="34" charset="-120"/>
              </a:rPr>
              <a:t>Научные исследования на орбитальных станциях</a:t>
            </a:r>
            <a:endParaRPr lang="en-US" sz="3200" dirty="0"/>
          </a:p>
        </p:txBody>
      </p:sp>
      <p:sp>
        <p:nvSpPr>
          <p:cNvPr id="26" name="Text 24"/>
          <p:cNvSpPr/>
          <p:nvPr/>
        </p:nvSpPr>
        <p:spPr>
          <a:xfrm>
            <a:off x="852637" y="-6164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0" y="457200"/>
                </a:moveTo>
                <a:lnTo>
                  <a:pt x="0" y="0"/>
                </a:lnTo>
                <a:lnTo>
                  <a:pt x="457200" y="0"/>
                </a:lnTo>
                <a:lnTo>
                  <a:pt x="457200" y="457200"/>
                </a:lnTo>
                <a:lnTo>
                  <a:pt x="0" y="457200"/>
                </a:lnTo>
              </a:path>
            </a:pathLst>
          </a:custGeom>
          <a:solidFill>
            <a:srgbClr val="1A6847"/>
          </a:solidFill>
          <a:ln/>
        </p:spPr>
        <p:txBody>
          <a:bodyPr wrap="square" lIns="90000" tIns="46800" rIns="90000" bIns="46800" rtlCol="0" anchor="ctr"/>
          <a:lstStyle/>
          <a:p>
            <a:pPr algn="ctr" marL="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1600" b="1" dirty="0">
                <a:solidFill>
                  <a:srgbClr val="FFFFFF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27" name="Text 25"/>
          <p:cNvSpPr/>
          <p:nvPr/>
        </p:nvSpPr>
        <p:spPr>
          <a:xfrm>
            <a:off x="11133713" y="6146003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40">
                <a:moveTo>
                  <a:pt x="0" y="548640"/>
                </a:moveTo>
                <a:lnTo>
                  <a:pt x="0" y="0"/>
                </a:lnTo>
                <a:lnTo>
                  <a:pt x="548640" y="0"/>
                </a:lnTo>
                <a:lnTo>
                  <a:pt x="548640" y="548640"/>
                </a:lnTo>
                <a:lnTo>
                  <a:pt x="0" y="548640"/>
                </a:lnTo>
              </a:path>
            </a:pathLst>
          </a:custGeom>
          <a:noFill/>
          <a:ln/>
        </p:spPr>
        <p:txBody>
          <a:bodyPr wrap="square" lIns="90000" tIns="46800" rIns="90000" bIns="46800" rtlCol="0" anchor="ctr"/>
          <a:lstStyle/>
          <a:p>
            <a:pPr indent="0" marL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131796" y="5889874"/>
            <a:ext cx="137160" cy="116220"/>
          </a:xfrm>
          <a:custGeom>
            <a:avLst/>
            <a:gdLst/>
            <a:ahLst/>
            <a:cxnLst/>
            <a:rect l="l" t="t" r="r" b="b"/>
            <a:pathLst>
              <a:path w="137160" h="116220">
                <a:moveTo>
                  <a:pt x="137160" y="0"/>
                </a:moveTo>
                <a:lnTo>
                  <a:pt x="127497" y="29866"/>
                </a:lnTo>
                <a:lnTo>
                  <a:pt x="108936" y="30566"/>
                </a:lnTo>
                <a:lnTo>
                  <a:pt x="66711" y="116220"/>
                </a:lnTo>
                <a:lnTo>
                  <a:pt x="0" y="77560"/>
                </a:lnTo>
                <a:lnTo>
                  <a:pt x="137160" y="0"/>
                </a:lnTo>
              </a:path>
            </a:pathLst>
          </a:custGeom>
          <a:solidFill>
            <a:srgbClr val="000000">
              <a:alpha val="20000"/>
            </a:srgbClr>
          </a:solidFill>
          <a:ln/>
        </p:spPr>
        <p:txBody>
          <a:bodyPr wrap="square" lIns="90000" tIns="46800" rIns="90000" bIns="46800" rtlCol="0" anchor="ctr"/>
          <a:lstStyle/>
          <a:p>
            <a:pPr algn="l" marL="0" indent="0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3" name="Text 1"/>
          <p:cNvSpPr/>
          <p:nvPr/>
        </p:nvSpPr>
        <p:spPr>
          <a:xfrm>
            <a:off x="6647613" y="5060520"/>
            <a:ext cx="137160" cy="116220"/>
          </a:xfrm>
          <a:custGeom>
            <a:avLst/>
            <a:gdLst/>
            <a:ahLst/>
            <a:cxnLst/>
            <a:rect l="l" t="t" r="r" b="b"/>
            <a:pathLst>
              <a:path w="137160" h="116220">
                <a:moveTo>
                  <a:pt x="137160" y="0"/>
                </a:moveTo>
                <a:lnTo>
                  <a:pt x="127497" y="29866"/>
                </a:lnTo>
                <a:lnTo>
                  <a:pt x="108936" y="30566"/>
                </a:lnTo>
                <a:lnTo>
                  <a:pt x="66711" y="116220"/>
                </a:lnTo>
                <a:lnTo>
                  <a:pt x="0" y="77560"/>
                </a:lnTo>
                <a:lnTo>
                  <a:pt x="137160" y="0"/>
                </a:lnTo>
              </a:path>
            </a:pathLst>
          </a:custGeom>
          <a:solidFill>
            <a:srgbClr val="000000">
              <a:alpha val="20000"/>
            </a:srgbClr>
          </a:solidFill>
          <a:ln/>
        </p:spPr>
        <p:txBody>
          <a:bodyPr wrap="square" lIns="90000" tIns="46800" rIns="90000" bIns="46800" rtlCol="0" anchor="ctr"/>
          <a:lstStyle/>
          <a:p>
            <a:pPr algn="l" marL="0" indent="0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4" name="Text 2"/>
          <p:cNvSpPr/>
          <p:nvPr/>
        </p:nvSpPr>
        <p:spPr>
          <a:xfrm>
            <a:off x="7161264" y="4238785"/>
            <a:ext cx="137160" cy="116220"/>
          </a:xfrm>
          <a:custGeom>
            <a:avLst/>
            <a:gdLst/>
            <a:ahLst/>
            <a:cxnLst/>
            <a:rect l="l" t="t" r="r" b="b"/>
            <a:pathLst>
              <a:path w="137160" h="116220">
                <a:moveTo>
                  <a:pt x="137160" y="0"/>
                </a:moveTo>
                <a:lnTo>
                  <a:pt x="127497" y="29866"/>
                </a:lnTo>
                <a:lnTo>
                  <a:pt x="108936" y="30566"/>
                </a:lnTo>
                <a:lnTo>
                  <a:pt x="66711" y="116220"/>
                </a:lnTo>
                <a:lnTo>
                  <a:pt x="0" y="77560"/>
                </a:lnTo>
                <a:lnTo>
                  <a:pt x="137160" y="0"/>
                </a:lnTo>
              </a:path>
            </a:pathLst>
          </a:custGeom>
          <a:solidFill>
            <a:srgbClr val="000000">
              <a:alpha val="20000"/>
            </a:srgbClr>
          </a:solidFill>
          <a:ln/>
        </p:spPr>
        <p:txBody>
          <a:bodyPr wrap="square" lIns="90000" tIns="46800" rIns="90000" bIns="46800" rtlCol="0" anchor="ctr"/>
          <a:lstStyle/>
          <a:p>
            <a:pPr algn="l" marL="0" indent="0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5" name="Text 3"/>
          <p:cNvSpPr/>
          <p:nvPr/>
        </p:nvSpPr>
        <p:spPr>
          <a:xfrm>
            <a:off x="7649571" y="3425033"/>
            <a:ext cx="137160" cy="116220"/>
          </a:xfrm>
          <a:custGeom>
            <a:avLst/>
            <a:gdLst/>
            <a:ahLst/>
            <a:cxnLst/>
            <a:rect l="l" t="t" r="r" b="b"/>
            <a:pathLst>
              <a:path w="137160" h="116220">
                <a:moveTo>
                  <a:pt x="137160" y="0"/>
                </a:moveTo>
                <a:lnTo>
                  <a:pt x="127497" y="29866"/>
                </a:lnTo>
                <a:lnTo>
                  <a:pt x="108936" y="30566"/>
                </a:lnTo>
                <a:lnTo>
                  <a:pt x="66711" y="116220"/>
                </a:lnTo>
                <a:lnTo>
                  <a:pt x="0" y="77560"/>
                </a:lnTo>
                <a:lnTo>
                  <a:pt x="137160" y="0"/>
                </a:lnTo>
              </a:path>
            </a:pathLst>
          </a:custGeom>
          <a:solidFill>
            <a:srgbClr val="000000">
              <a:alpha val="20000"/>
            </a:srgbClr>
          </a:solidFill>
          <a:ln/>
        </p:spPr>
        <p:txBody>
          <a:bodyPr wrap="square" lIns="90000" tIns="46800" rIns="90000" bIns="46800" rtlCol="0" anchor="ctr"/>
          <a:lstStyle/>
          <a:p>
            <a:pPr algn="l" marL="0" indent="0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6" name="Text 4"/>
          <p:cNvSpPr/>
          <p:nvPr/>
        </p:nvSpPr>
        <p:spPr>
          <a:xfrm>
            <a:off x="8105172" y="2612044"/>
            <a:ext cx="137160" cy="116220"/>
          </a:xfrm>
          <a:custGeom>
            <a:avLst/>
            <a:gdLst/>
            <a:ahLst/>
            <a:cxnLst/>
            <a:rect l="l" t="t" r="r" b="b"/>
            <a:pathLst>
              <a:path w="137160" h="116220">
                <a:moveTo>
                  <a:pt x="137160" y="0"/>
                </a:moveTo>
                <a:lnTo>
                  <a:pt x="127497" y="29866"/>
                </a:lnTo>
                <a:lnTo>
                  <a:pt x="108936" y="30566"/>
                </a:lnTo>
                <a:lnTo>
                  <a:pt x="66711" y="116220"/>
                </a:lnTo>
                <a:lnTo>
                  <a:pt x="0" y="77560"/>
                </a:lnTo>
                <a:lnTo>
                  <a:pt x="137160" y="0"/>
                </a:lnTo>
              </a:path>
            </a:pathLst>
          </a:custGeom>
          <a:solidFill>
            <a:srgbClr val="000000">
              <a:alpha val="20000"/>
            </a:srgbClr>
          </a:solidFill>
          <a:ln/>
        </p:spPr>
        <p:txBody>
          <a:bodyPr wrap="square" lIns="90000" tIns="46800" rIns="90000" bIns="46800" rtlCol="0" anchor="ctr"/>
          <a:lstStyle/>
          <a:p>
            <a:pPr algn="l" marL="0" indent="0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7" name="Text 5"/>
          <p:cNvSpPr/>
          <p:nvPr/>
        </p:nvSpPr>
        <p:spPr>
          <a:xfrm>
            <a:off x="6128621" y="5222117"/>
            <a:ext cx="5211689" cy="737574"/>
          </a:xfrm>
          <a:custGeom>
            <a:avLst/>
            <a:gdLst/>
            <a:ahLst/>
            <a:cxnLst/>
            <a:rect l="l" t="t" r="r" b="b"/>
            <a:pathLst>
              <a:path w="5211689" h="737574">
                <a:moveTo>
                  <a:pt x="0" y="737575"/>
                </a:moveTo>
                <a:lnTo>
                  <a:pt x="5211689" y="737575"/>
                </a:lnTo>
                <a:lnTo>
                  <a:pt x="4736087" y="0"/>
                </a:lnTo>
                <a:lnTo>
                  <a:pt x="475602" y="0"/>
                </a:lnTo>
                <a:lnTo>
                  <a:pt x="0" y="737575"/>
                </a:lnTo>
              </a:path>
            </a:pathLst>
          </a:custGeom>
          <a:solidFill>
            <a:srgbClr val="993300"/>
          </a:solidFill>
          <a:ln/>
        </p:spPr>
        <p:txBody>
          <a:bodyPr wrap="square" lIns="90000" tIns="46800" rIns="90000" bIns="46800" rtlCol="0" anchor="ctr"/>
          <a:lstStyle/>
          <a:p>
            <a:pPr algn="l" marL="0" indent="0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8" name="Text 6"/>
          <p:cNvSpPr/>
          <p:nvPr/>
        </p:nvSpPr>
        <p:spPr>
          <a:xfrm>
            <a:off x="6647613" y="4398087"/>
            <a:ext cx="4191098" cy="737574"/>
          </a:xfrm>
          <a:custGeom>
            <a:avLst/>
            <a:gdLst/>
            <a:ahLst/>
            <a:cxnLst/>
            <a:rect l="l" t="t" r="r" b="b"/>
            <a:pathLst>
              <a:path w="4191098" h="737574">
                <a:moveTo>
                  <a:pt x="478990" y="0"/>
                </a:moveTo>
                <a:lnTo>
                  <a:pt x="0" y="737575"/>
                </a:lnTo>
                <a:lnTo>
                  <a:pt x="4191099" y="737575"/>
                </a:lnTo>
                <a:lnTo>
                  <a:pt x="3712109" y="0"/>
                </a:lnTo>
                <a:lnTo>
                  <a:pt x="478990" y="0"/>
                </a:lnTo>
              </a:path>
            </a:pathLst>
          </a:custGeom>
          <a:solidFill>
            <a:srgbClr val="E54C00"/>
          </a:solidFill>
          <a:ln/>
        </p:spPr>
        <p:txBody>
          <a:bodyPr wrap="square" lIns="90000" tIns="46800" rIns="90000" bIns="46800" rtlCol="0" anchor="ctr"/>
          <a:lstStyle/>
          <a:p>
            <a:pPr algn="l" marL="0" indent="0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9" name="Text 7"/>
          <p:cNvSpPr/>
          <p:nvPr/>
        </p:nvSpPr>
        <p:spPr>
          <a:xfrm>
            <a:off x="7161264" y="3578357"/>
            <a:ext cx="3172397" cy="737639"/>
          </a:xfrm>
          <a:custGeom>
            <a:avLst/>
            <a:gdLst/>
            <a:ahLst/>
            <a:cxnLst/>
            <a:rect l="l" t="t" r="r" b="b"/>
            <a:pathLst>
              <a:path w="3172397" h="737639">
                <a:moveTo>
                  <a:pt x="0" y="737640"/>
                </a:moveTo>
                <a:lnTo>
                  <a:pt x="3172398" y="737640"/>
                </a:lnTo>
                <a:lnTo>
                  <a:pt x="2718816" y="0"/>
                </a:lnTo>
                <a:lnTo>
                  <a:pt x="453646" y="0"/>
                </a:lnTo>
                <a:lnTo>
                  <a:pt x="0" y="737640"/>
                </a:lnTo>
              </a:path>
            </a:pathLst>
          </a:custGeom>
          <a:solidFill>
            <a:srgbClr val="FF7733"/>
          </a:solidFill>
          <a:ln/>
        </p:spPr>
        <p:txBody>
          <a:bodyPr wrap="square" lIns="90000" tIns="46800" rIns="90000" bIns="46800" rtlCol="0" anchor="ctr"/>
          <a:lstStyle/>
          <a:p>
            <a:pPr algn="l" marL="0" indent="0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10" name="Text 8"/>
          <p:cNvSpPr/>
          <p:nvPr/>
        </p:nvSpPr>
        <p:spPr>
          <a:xfrm>
            <a:off x="7649571" y="2764034"/>
            <a:ext cx="2204449" cy="737639"/>
          </a:xfrm>
          <a:custGeom>
            <a:avLst/>
            <a:gdLst/>
            <a:ahLst/>
            <a:cxnLst/>
            <a:rect l="l" t="t" r="r" b="b"/>
            <a:pathLst>
              <a:path w="2204449" h="737639">
                <a:moveTo>
                  <a:pt x="429606" y="0"/>
                </a:moveTo>
                <a:lnTo>
                  <a:pt x="0" y="737640"/>
                </a:lnTo>
                <a:lnTo>
                  <a:pt x="2204449" y="737640"/>
                </a:lnTo>
                <a:lnTo>
                  <a:pt x="1774909" y="0"/>
                </a:lnTo>
                <a:lnTo>
                  <a:pt x="429606" y="0"/>
                </a:lnTo>
              </a:path>
            </a:pathLst>
          </a:custGeom>
          <a:solidFill>
            <a:srgbClr val="134E35"/>
          </a:solidFill>
          <a:ln/>
        </p:spPr>
        <p:txBody>
          <a:bodyPr wrap="square" lIns="90000" tIns="46800" rIns="90000" bIns="46800" rtlCol="0" anchor="ctr"/>
          <a:lstStyle/>
          <a:p>
            <a:pPr algn="l" marL="0" indent="0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11" name="Text 9"/>
          <p:cNvSpPr/>
          <p:nvPr/>
        </p:nvSpPr>
        <p:spPr>
          <a:xfrm>
            <a:off x="8105172" y="1606432"/>
            <a:ext cx="1293312" cy="1081832"/>
          </a:xfrm>
          <a:custGeom>
            <a:avLst/>
            <a:gdLst/>
            <a:ahLst/>
            <a:cxnLst/>
            <a:rect l="l" t="t" r="r" b="b"/>
            <a:pathLst>
              <a:path w="1293312" h="1081832">
                <a:moveTo>
                  <a:pt x="646624" y="0"/>
                </a:moveTo>
                <a:lnTo>
                  <a:pt x="0" y="1081832"/>
                </a:lnTo>
                <a:lnTo>
                  <a:pt x="1293313" y="1081832"/>
                </a:lnTo>
                <a:lnTo>
                  <a:pt x="646624" y="0"/>
                </a:lnTo>
              </a:path>
            </a:pathLst>
          </a:custGeom>
          <a:solidFill>
            <a:srgbClr val="1A6847"/>
          </a:solidFill>
          <a:ln/>
        </p:spPr>
        <p:txBody>
          <a:bodyPr wrap="square" lIns="90000" tIns="46800" rIns="90000" bIns="46800" rtlCol="0" anchor="ctr"/>
          <a:lstStyle/>
          <a:p>
            <a:pPr algn="l" marL="0" indent="0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12" name="Text 10"/>
          <p:cNvSpPr/>
          <p:nvPr/>
        </p:nvSpPr>
        <p:spPr>
          <a:xfrm>
            <a:off x="0" y="447"/>
            <a:ext cx="365760" cy="6857553"/>
          </a:xfrm>
          <a:custGeom>
            <a:avLst/>
            <a:gdLst/>
            <a:ahLst/>
            <a:cxnLst/>
            <a:rect l="l" t="t" r="r" b="b"/>
            <a:pathLst>
              <a:path w="365760" h="6857553">
                <a:moveTo>
                  <a:pt x="0" y="6857553"/>
                </a:moveTo>
                <a:lnTo>
                  <a:pt x="0" y="0"/>
                </a:lnTo>
                <a:lnTo>
                  <a:pt x="365760" y="0"/>
                </a:lnTo>
                <a:lnTo>
                  <a:pt x="365760" y="6857553"/>
                </a:lnTo>
                <a:lnTo>
                  <a:pt x="0" y="6857553"/>
                </a:lnTo>
              </a:path>
            </a:pathLst>
          </a:custGeom>
          <a:solidFill>
            <a:srgbClr val="1A6847"/>
          </a:solidFill>
          <a:ln/>
        </p:spPr>
        <p:txBody>
          <a:bodyPr wrap="square" lIns="90000" tIns="46800" rIns="90000" bIns="46800" rtlCol="0" anchor="t"/>
          <a:lstStyle/>
          <a:p>
            <a:pPr algn="l" marL="0" indent="0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13" name="Text 11"/>
          <p:cNvSpPr/>
          <p:nvPr/>
        </p:nvSpPr>
        <p:spPr>
          <a:xfrm>
            <a:off x="11826240" y="447"/>
            <a:ext cx="365760" cy="6857553"/>
          </a:xfrm>
          <a:custGeom>
            <a:avLst/>
            <a:gdLst/>
            <a:ahLst/>
            <a:cxnLst/>
            <a:rect l="l" t="t" r="r" b="b"/>
            <a:pathLst>
              <a:path w="365760" h="6857553">
                <a:moveTo>
                  <a:pt x="0" y="6857553"/>
                </a:moveTo>
                <a:lnTo>
                  <a:pt x="0" y="0"/>
                </a:lnTo>
                <a:lnTo>
                  <a:pt x="365760" y="0"/>
                </a:lnTo>
                <a:lnTo>
                  <a:pt x="365760" y="6857553"/>
                </a:lnTo>
                <a:lnTo>
                  <a:pt x="0" y="6857553"/>
                </a:lnTo>
              </a:path>
            </a:pathLst>
          </a:custGeom>
          <a:solidFill>
            <a:srgbClr val="FFD600"/>
          </a:solidFill>
          <a:ln/>
        </p:spPr>
        <p:txBody>
          <a:bodyPr wrap="square" lIns="90000" tIns="46800" rIns="90000" bIns="46800" rtlCol="0" anchor="t"/>
          <a:lstStyle/>
          <a:p>
            <a:pPr algn="l" marL="0" indent="0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14" name="Text 12"/>
          <p:cNvSpPr/>
          <p:nvPr/>
        </p:nvSpPr>
        <p:spPr>
          <a:xfrm>
            <a:off x="852637" y="6495651"/>
            <a:ext cx="6018528" cy="182880"/>
          </a:xfrm>
          <a:custGeom>
            <a:avLst/>
            <a:gdLst/>
            <a:ahLst/>
            <a:cxnLst/>
            <a:rect l="l" t="t" r="r" b="b"/>
            <a:pathLst>
              <a:path w="6018528" h="182880">
                <a:moveTo>
                  <a:pt x="0" y="182880"/>
                </a:moveTo>
                <a:lnTo>
                  <a:pt x="0" y="0"/>
                </a:lnTo>
                <a:lnTo>
                  <a:pt x="6018528" y="0"/>
                </a:lnTo>
                <a:lnTo>
                  <a:pt x="6018528" y="182880"/>
                </a:lnTo>
                <a:lnTo>
                  <a:pt x="0" y="182880"/>
                </a:lnTo>
              </a:path>
            </a:pathLst>
          </a:custGeom>
          <a:noFill/>
          <a:ln/>
        </p:spPr>
        <p:txBody>
          <a:bodyPr wrap="square" lIns="0" tIns="0" rIns="0" bIns="0" rtlCol="0" anchor="ctr"/>
          <a:lstStyle/>
          <a:p>
            <a:pPr algn="l" marL="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1000" dirty="0">
                <a:solidFill>
                  <a:srgbClr val="A6A6A6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Космонавтика: История, Технологии и Будущее</a:t>
            </a:r>
            <a:endParaRPr lang="en-US" sz="1000" dirty="0"/>
          </a:p>
        </p:txBody>
      </p:sp>
      <p:sp>
        <p:nvSpPr>
          <p:cNvPr id="15" name="Text 13"/>
          <p:cNvSpPr/>
          <p:nvPr/>
        </p:nvSpPr>
        <p:spPr>
          <a:xfrm>
            <a:off x="856910" y="447"/>
            <a:ext cx="10483791" cy="1371600"/>
          </a:xfrm>
          <a:custGeom>
            <a:avLst/>
            <a:gdLst/>
            <a:ahLst/>
            <a:cxnLst/>
            <a:rect l="l" t="t" r="r" b="b"/>
            <a:pathLst>
              <a:path w="10483791" h="1371600">
                <a:moveTo>
                  <a:pt x="0" y="1371600"/>
                </a:moveTo>
                <a:lnTo>
                  <a:pt x="0" y="0"/>
                </a:lnTo>
                <a:lnTo>
                  <a:pt x="10483791" y="0"/>
                </a:lnTo>
                <a:lnTo>
                  <a:pt x="10483791" y="1371600"/>
                </a:lnTo>
                <a:lnTo>
                  <a:pt x="0" y="1371600"/>
                </a:lnTo>
              </a:path>
            </a:pathLst>
          </a:custGeom>
          <a:noFill/>
          <a:ln/>
        </p:spPr>
        <p:txBody>
          <a:bodyPr wrap="square" lIns="0" tIns="0" rIns="0" bIns="0" rtlCol="0" anchor="b"/>
          <a:lstStyle/>
          <a:p>
            <a:pPr algn="l" marL="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3200" dirty="0">
                <a:solidFill>
                  <a:srgbClr val="0D3423"/>
                </a:solidFill>
                <a:latin typeface="outfit semibold" pitchFamily="34" charset="0"/>
                <a:ea typeface="outfit semibold" pitchFamily="34" charset="-122"/>
                <a:cs typeface="outfit semibold" pitchFamily="34" charset="-120"/>
              </a:rPr>
              <a:t>Образовательные программы по тематике космоса</a:t>
            </a:r>
            <a:endParaRPr lang="en-US" sz="3200" dirty="0"/>
          </a:p>
        </p:txBody>
      </p:sp>
      <p:sp>
        <p:nvSpPr>
          <p:cNvPr id="16" name="Text 14"/>
          <p:cNvSpPr/>
          <p:nvPr/>
        </p:nvSpPr>
        <p:spPr>
          <a:xfrm>
            <a:off x="852637" y="-6164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0" y="457200"/>
                </a:moveTo>
                <a:lnTo>
                  <a:pt x="0" y="0"/>
                </a:lnTo>
                <a:lnTo>
                  <a:pt x="457200" y="0"/>
                </a:lnTo>
                <a:lnTo>
                  <a:pt x="457200" y="457200"/>
                </a:lnTo>
                <a:lnTo>
                  <a:pt x="0" y="457200"/>
                </a:lnTo>
              </a:path>
            </a:pathLst>
          </a:custGeom>
          <a:solidFill>
            <a:srgbClr val="1A6847"/>
          </a:solidFill>
          <a:ln/>
        </p:spPr>
        <p:txBody>
          <a:bodyPr wrap="square" lIns="90000" tIns="46800" rIns="90000" bIns="46800" rtlCol="0" anchor="ctr"/>
          <a:lstStyle/>
          <a:p>
            <a:pPr algn="ctr" marL="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1600" b="1" dirty="0">
                <a:solidFill>
                  <a:srgbClr val="FFFFFF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17" name="Text 15"/>
          <p:cNvSpPr/>
          <p:nvPr/>
        </p:nvSpPr>
        <p:spPr>
          <a:xfrm>
            <a:off x="891939" y="5222117"/>
            <a:ext cx="5029200" cy="640080"/>
          </a:xfrm>
          <a:custGeom>
            <a:avLst/>
            <a:gdLst/>
            <a:ahLst/>
            <a:cxnLst/>
            <a:rect l="l" t="t" r="r" b="b"/>
            <a:pathLst>
              <a:path w="5029200" h="640080">
                <a:moveTo>
                  <a:pt x="0" y="640080"/>
                </a:moveTo>
                <a:lnTo>
                  <a:pt x="0" y="0"/>
                </a:lnTo>
                <a:lnTo>
                  <a:pt x="5029200" y="0"/>
                </a:lnTo>
                <a:lnTo>
                  <a:pt x="5029200" y="640080"/>
                </a:lnTo>
                <a:lnTo>
                  <a:pt x="0" y="640080"/>
                </a:lnTo>
              </a:path>
            </a:pathLst>
          </a:custGeom>
          <a:noFill/>
          <a:ln/>
        </p:spPr>
        <p:txBody>
          <a:bodyPr wrap="square" lIns="0" tIns="0" rIns="0" bIns="0" rtlCol="0" anchor="t"/>
          <a:lstStyle/>
          <a:p>
            <a:pPr algn="r" marL="0" indent="0">
              <a:lnSpc>
                <a:spcPct val="90000"/>
              </a:lnSpc>
              <a:buNone/>
            </a:pPr>
            <a:r>
              <a:rPr lang="en-US" sz="1300" dirty="0">
                <a:solidFill>
                  <a:srgbClr val="000000"/>
                </a:solidFill>
                <a:latin typeface="outfit semibold" pitchFamily="34" charset="0"/>
                <a:ea typeface="outfit semibold" pitchFamily="34" charset="-122"/>
                <a:cs typeface="outfit semibold" pitchFamily="34" charset="-120"/>
              </a:rPr>
              <a:t>Начальное образование</a:t>
            </a:r>
            <a:endParaRPr lang="en-US" sz="1300" dirty="0"/>
          </a:p>
          <a:p>
            <a:pPr algn="r" marL="0" indent="0">
              <a:lnSpc>
                <a:spcPct val="100000"/>
              </a:lnSpc>
              <a:spcBef>
                <a:spcPts val="500"/>
              </a:spcBef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Начальное образование развивает интерес к науке и космосу.</a:t>
            </a:r>
            <a:endParaRPr lang="en-US" sz="1300" dirty="0"/>
          </a:p>
        </p:txBody>
      </p:sp>
      <p:sp>
        <p:nvSpPr>
          <p:cNvPr id="18" name="Text 16"/>
          <p:cNvSpPr/>
          <p:nvPr/>
        </p:nvSpPr>
        <p:spPr>
          <a:xfrm>
            <a:off x="8560282" y="5408024"/>
            <a:ext cx="365760" cy="365760"/>
          </a:xfrm>
          <a:custGeom>
            <a:avLst/>
            <a:gdLst/>
            <a:ahLst/>
            <a:cxnLst/>
            <a:rect l="l" t="t" r="r" b="b"/>
            <a:pathLst>
              <a:path w="365760" h="365760">
                <a:moveTo>
                  <a:pt x="292236" y="166243"/>
                </a:moveTo>
                <a:lnTo>
                  <a:pt x="331289" y="143700"/>
                </a:lnTo>
                <a:lnTo>
                  <a:pt x="280489" y="55689"/>
                </a:lnTo>
                <a:lnTo>
                  <a:pt x="241436" y="78232"/>
                </a:lnTo>
                <a:lnTo>
                  <a:pt x="292236" y="166243"/>
                </a:lnTo>
                <a:moveTo>
                  <a:pt x="208861" y="82359"/>
                </a:moveTo>
                <a:cubicBezTo>
                  <a:pt x="204924" y="73088"/>
                  <a:pt x="208480" y="62103"/>
                  <a:pt x="217433" y="56896"/>
                </a:cubicBezTo>
                <a:lnTo>
                  <a:pt x="274075" y="24193"/>
                </a:lnTo>
                <a:cubicBezTo>
                  <a:pt x="283791" y="18605"/>
                  <a:pt x="296237" y="21907"/>
                  <a:pt x="301825" y="31623"/>
                </a:cubicBezTo>
                <a:lnTo>
                  <a:pt x="362785" y="137223"/>
                </a:lnTo>
                <a:cubicBezTo>
                  <a:pt x="368373" y="146939"/>
                  <a:pt x="365071" y="159385"/>
                  <a:pt x="355355" y="164973"/>
                </a:cubicBezTo>
                <a:lnTo>
                  <a:pt x="298713" y="197675"/>
                </a:lnTo>
                <a:cubicBezTo>
                  <a:pt x="288998" y="203263"/>
                  <a:pt x="276552" y="199961"/>
                  <a:pt x="270964" y="190246"/>
                </a:cubicBezTo>
                <a:lnTo>
                  <a:pt x="270646" y="189738"/>
                </a:lnTo>
                <a:lnTo>
                  <a:pt x="243595" y="204406"/>
                </a:lnTo>
                <a:cubicBezTo>
                  <a:pt x="243976" y="206946"/>
                  <a:pt x="244167" y="209550"/>
                  <a:pt x="244167" y="212217"/>
                </a:cubicBezTo>
                <a:cubicBezTo>
                  <a:pt x="244167" y="224980"/>
                  <a:pt x="239468" y="236664"/>
                  <a:pt x="231657" y="245554"/>
                </a:cubicBezTo>
                <a:lnTo>
                  <a:pt x="263344" y="323278"/>
                </a:lnTo>
                <a:cubicBezTo>
                  <a:pt x="266519" y="331089"/>
                  <a:pt x="262772" y="339979"/>
                  <a:pt x="254962" y="343154"/>
                </a:cubicBezTo>
                <a:cubicBezTo>
                  <a:pt x="247151" y="346329"/>
                  <a:pt x="238261" y="342582"/>
                  <a:pt x="235086" y="334772"/>
                </a:cubicBezTo>
                <a:lnTo>
                  <a:pt x="205241" y="261556"/>
                </a:lnTo>
                <a:cubicBezTo>
                  <a:pt x="201431" y="262509"/>
                  <a:pt x="197431" y="262953"/>
                  <a:pt x="193303" y="262953"/>
                </a:cubicBezTo>
                <a:cubicBezTo>
                  <a:pt x="189176" y="262953"/>
                  <a:pt x="185176" y="262445"/>
                  <a:pt x="181366" y="261556"/>
                </a:cubicBezTo>
                <a:lnTo>
                  <a:pt x="151521" y="334772"/>
                </a:lnTo>
                <a:cubicBezTo>
                  <a:pt x="148346" y="342582"/>
                  <a:pt x="139456" y="346329"/>
                  <a:pt x="131645" y="343154"/>
                </a:cubicBezTo>
                <a:cubicBezTo>
                  <a:pt x="123835" y="339979"/>
                  <a:pt x="120088" y="331089"/>
                  <a:pt x="123263" y="323278"/>
                </a:cubicBezTo>
                <a:lnTo>
                  <a:pt x="151393" y="254190"/>
                </a:lnTo>
                <a:lnTo>
                  <a:pt x="95260" y="284543"/>
                </a:lnTo>
                <a:cubicBezTo>
                  <a:pt x="85608" y="289750"/>
                  <a:pt x="73479" y="286385"/>
                  <a:pt x="68018" y="276860"/>
                </a:cubicBezTo>
                <a:lnTo>
                  <a:pt x="67573" y="276034"/>
                </a:lnTo>
                <a:lnTo>
                  <a:pt x="39506" y="292227"/>
                </a:lnTo>
                <a:cubicBezTo>
                  <a:pt x="32204" y="296418"/>
                  <a:pt x="22869" y="293941"/>
                  <a:pt x="18678" y="286639"/>
                </a:cubicBezTo>
                <a:lnTo>
                  <a:pt x="2295" y="258127"/>
                </a:lnTo>
                <a:cubicBezTo>
                  <a:pt x="-1896" y="250825"/>
                  <a:pt x="581" y="241490"/>
                  <a:pt x="7883" y="237299"/>
                </a:cubicBezTo>
                <a:lnTo>
                  <a:pt x="35887" y="221107"/>
                </a:lnTo>
                <a:lnTo>
                  <a:pt x="33347" y="216852"/>
                </a:lnTo>
                <a:cubicBezTo>
                  <a:pt x="27886" y="207391"/>
                  <a:pt x="30870" y="195389"/>
                  <a:pt x="40078" y="189547"/>
                </a:cubicBezTo>
                <a:lnTo>
                  <a:pt x="208861" y="82359"/>
                </a:lnTo>
                <a:moveTo>
                  <a:pt x="255406" y="163322"/>
                </a:moveTo>
                <a:lnTo>
                  <a:pt x="223974" y="108902"/>
                </a:lnTo>
                <a:lnTo>
                  <a:pt x="64652" y="210058"/>
                </a:lnTo>
                <a:lnTo>
                  <a:pt x="89481" y="253047"/>
                </a:lnTo>
                <a:lnTo>
                  <a:pt x="143837" y="223647"/>
                </a:lnTo>
                <a:cubicBezTo>
                  <a:pt x="143011" y="219964"/>
                  <a:pt x="142567" y="216090"/>
                  <a:pt x="142567" y="212153"/>
                </a:cubicBezTo>
                <a:cubicBezTo>
                  <a:pt x="142567" y="184086"/>
                  <a:pt x="165300" y="161353"/>
                  <a:pt x="193367" y="161353"/>
                </a:cubicBezTo>
                <a:cubicBezTo>
                  <a:pt x="207781" y="161353"/>
                  <a:pt x="220799" y="167386"/>
                  <a:pt x="230070" y="177038"/>
                </a:cubicBezTo>
                <a:lnTo>
                  <a:pt x="255406" y="163322"/>
                </a:lnTo>
                <a:moveTo>
                  <a:pt x="193367" y="232473"/>
                </a:moveTo>
                <a:cubicBezTo>
                  <a:pt x="204589" y="232473"/>
                  <a:pt x="213687" y="223376"/>
                  <a:pt x="213687" y="212153"/>
                </a:cubicBezTo>
                <a:cubicBezTo>
                  <a:pt x="213687" y="200931"/>
                  <a:pt x="204589" y="191833"/>
                  <a:pt x="193367" y="191833"/>
                </a:cubicBezTo>
                <a:cubicBezTo>
                  <a:pt x="182144" y="191833"/>
                  <a:pt x="173047" y="200931"/>
                  <a:pt x="173047" y="212153"/>
                </a:cubicBezTo>
                <a:cubicBezTo>
                  <a:pt x="173047" y="223376"/>
                  <a:pt x="182144" y="232473"/>
                  <a:pt x="193367" y="232473"/>
                </a:cubicBezTo>
              </a:path>
            </a:pathLst>
          </a:custGeom>
          <a:solidFill>
            <a:srgbClr val="FFFFFF"/>
          </a:solidFill>
          <a:ln/>
        </p:spPr>
        <p:txBody>
          <a:bodyPr wrap="square" lIns="90000" tIns="46800" rIns="90000" bIns="4680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9" name="Text 17"/>
          <p:cNvSpPr/>
          <p:nvPr/>
        </p:nvSpPr>
        <p:spPr>
          <a:xfrm>
            <a:off x="1198112" y="4398087"/>
            <a:ext cx="5029200" cy="640080"/>
          </a:xfrm>
          <a:custGeom>
            <a:avLst/>
            <a:gdLst/>
            <a:ahLst/>
            <a:cxnLst/>
            <a:rect l="l" t="t" r="r" b="b"/>
            <a:pathLst>
              <a:path w="5029200" h="640080">
                <a:moveTo>
                  <a:pt x="0" y="640080"/>
                </a:moveTo>
                <a:lnTo>
                  <a:pt x="0" y="0"/>
                </a:lnTo>
                <a:lnTo>
                  <a:pt x="5029200" y="0"/>
                </a:lnTo>
                <a:lnTo>
                  <a:pt x="5029200" y="640080"/>
                </a:lnTo>
                <a:lnTo>
                  <a:pt x="0" y="640080"/>
                </a:lnTo>
              </a:path>
            </a:pathLst>
          </a:custGeom>
          <a:noFill/>
          <a:ln/>
        </p:spPr>
        <p:txBody>
          <a:bodyPr wrap="square" lIns="0" tIns="0" rIns="0" bIns="0" rtlCol="0" anchor="t"/>
          <a:lstStyle/>
          <a:p>
            <a:pPr algn="r" marL="0" indent="0">
              <a:lnSpc>
                <a:spcPct val="90000"/>
              </a:lnSpc>
              <a:buNone/>
            </a:pPr>
            <a:r>
              <a:rPr lang="en-US" sz="1300" dirty="0">
                <a:solidFill>
                  <a:srgbClr val="000000"/>
                </a:solidFill>
                <a:latin typeface="outfit semibold" pitchFamily="34" charset="0"/>
                <a:ea typeface="outfit semibold" pitchFamily="34" charset="-122"/>
                <a:cs typeface="outfit semibold" pitchFamily="34" charset="-120"/>
              </a:rPr>
              <a:t>Среднее образование</a:t>
            </a:r>
            <a:endParaRPr lang="en-US" sz="1300" dirty="0"/>
          </a:p>
          <a:p>
            <a:pPr algn="r" marL="0" indent="0">
              <a:lnSpc>
                <a:spcPct val="100000"/>
              </a:lnSpc>
              <a:spcBef>
                <a:spcPts val="500"/>
              </a:spcBef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Среднее образование формирует базовые представления о космосе.</a:t>
            </a:r>
            <a:endParaRPr lang="en-US" sz="1300" dirty="0"/>
          </a:p>
        </p:txBody>
      </p:sp>
      <p:sp>
        <p:nvSpPr>
          <p:cNvPr id="20" name="Text 18"/>
          <p:cNvSpPr/>
          <p:nvPr/>
        </p:nvSpPr>
        <p:spPr>
          <a:xfrm>
            <a:off x="8560282" y="4583994"/>
            <a:ext cx="365760" cy="365760"/>
          </a:xfrm>
          <a:custGeom>
            <a:avLst/>
            <a:gdLst/>
            <a:ahLst/>
            <a:cxnLst/>
            <a:rect l="l" t="t" r="r" b="b"/>
            <a:pathLst>
              <a:path w="365760" h="365760">
                <a:moveTo>
                  <a:pt x="182880" y="331470"/>
                </a:moveTo>
                <a:cubicBezTo>
                  <a:pt x="188166" y="331470"/>
                  <a:pt x="202168" y="326327"/>
                  <a:pt x="216884" y="296894"/>
                </a:cubicBezTo>
                <a:cubicBezTo>
                  <a:pt x="223171" y="284250"/>
                  <a:pt x="228600" y="268891"/>
                  <a:pt x="232600" y="251460"/>
                </a:cubicBezTo>
                <a:lnTo>
                  <a:pt x="133159" y="251460"/>
                </a:lnTo>
                <a:cubicBezTo>
                  <a:pt x="137160" y="268891"/>
                  <a:pt x="142589" y="284250"/>
                  <a:pt x="148876" y="296894"/>
                </a:cubicBezTo>
                <a:cubicBezTo>
                  <a:pt x="163592" y="326327"/>
                  <a:pt x="177594" y="331470"/>
                  <a:pt x="182880" y="331470"/>
                </a:cubicBezTo>
                <a:moveTo>
                  <a:pt x="127516" y="217170"/>
                </a:moveTo>
                <a:lnTo>
                  <a:pt x="238244" y="217170"/>
                </a:lnTo>
                <a:cubicBezTo>
                  <a:pt x="239387" y="206240"/>
                  <a:pt x="240030" y="194739"/>
                  <a:pt x="240030" y="182880"/>
                </a:cubicBezTo>
                <a:cubicBezTo>
                  <a:pt x="240030" y="171021"/>
                  <a:pt x="239387" y="159520"/>
                  <a:pt x="238244" y="148590"/>
                </a:cubicBezTo>
                <a:lnTo>
                  <a:pt x="127516" y="148590"/>
                </a:lnTo>
                <a:cubicBezTo>
                  <a:pt x="126373" y="159520"/>
                  <a:pt x="125730" y="171021"/>
                  <a:pt x="125730" y="182880"/>
                </a:cubicBezTo>
                <a:cubicBezTo>
                  <a:pt x="125730" y="194739"/>
                  <a:pt x="126373" y="206240"/>
                  <a:pt x="127516" y="217170"/>
                </a:cubicBezTo>
                <a:moveTo>
                  <a:pt x="133160" y="114300"/>
                </a:moveTo>
                <a:lnTo>
                  <a:pt x="232601" y="114300"/>
                </a:lnTo>
                <a:cubicBezTo>
                  <a:pt x="228600" y="96869"/>
                  <a:pt x="223171" y="81510"/>
                  <a:pt x="216884" y="68866"/>
                </a:cubicBezTo>
                <a:cubicBezTo>
                  <a:pt x="202168" y="39434"/>
                  <a:pt x="188166" y="34290"/>
                  <a:pt x="182880" y="34290"/>
                </a:cubicBezTo>
                <a:cubicBezTo>
                  <a:pt x="177594" y="34290"/>
                  <a:pt x="163592" y="39434"/>
                  <a:pt x="148876" y="68866"/>
                </a:cubicBezTo>
                <a:cubicBezTo>
                  <a:pt x="142589" y="81510"/>
                  <a:pt x="137160" y="96869"/>
                  <a:pt x="133160" y="114300"/>
                </a:cubicBezTo>
                <a:lnTo>
                  <a:pt x="133160" y="114300"/>
                </a:lnTo>
                <a:moveTo>
                  <a:pt x="272677" y="148590"/>
                </a:moveTo>
                <a:cubicBezTo>
                  <a:pt x="273749" y="159663"/>
                  <a:pt x="274249" y="171164"/>
                  <a:pt x="274249" y="182880"/>
                </a:cubicBezTo>
                <a:cubicBezTo>
                  <a:pt x="274249" y="194596"/>
                  <a:pt x="273677" y="206097"/>
                  <a:pt x="272677" y="217170"/>
                </a:cubicBezTo>
                <a:lnTo>
                  <a:pt x="327470" y="217170"/>
                </a:lnTo>
                <a:cubicBezTo>
                  <a:pt x="330041" y="206169"/>
                  <a:pt x="331470" y="194667"/>
                  <a:pt x="331470" y="182880"/>
                </a:cubicBezTo>
                <a:cubicBezTo>
                  <a:pt x="331470" y="171093"/>
                  <a:pt x="330113" y="159591"/>
                  <a:pt x="327470" y="148590"/>
                </a:cubicBezTo>
                <a:lnTo>
                  <a:pt x="272677" y="148590"/>
                </a:lnTo>
                <a:moveTo>
                  <a:pt x="314682" y="114300"/>
                </a:moveTo>
                <a:cubicBezTo>
                  <a:pt x="299395" y="84939"/>
                  <a:pt x="274606" y="61365"/>
                  <a:pt x="244388" y="47577"/>
                </a:cubicBezTo>
                <a:cubicBezTo>
                  <a:pt x="254460" y="65865"/>
                  <a:pt x="262461" y="88654"/>
                  <a:pt x="267676" y="114300"/>
                </a:cubicBezTo>
                <a:lnTo>
                  <a:pt x="314754" y="114300"/>
                </a:lnTo>
                <a:lnTo>
                  <a:pt x="314682" y="114300"/>
                </a:lnTo>
                <a:moveTo>
                  <a:pt x="98012" y="114300"/>
                </a:moveTo>
                <a:cubicBezTo>
                  <a:pt x="103227" y="88654"/>
                  <a:pt x="111228" y="65937"/>
                  <a:pt x="121301" y="47577"/>
                </a:cubicBezTo>
                <a:cubicBezTo>
                  <a:pt x="91083" y="61365"/>
                  <a:pt x="66294" y="84939"/>
                  <a:pt x="51006" y="114300"/>
                </a:cubicBezTo>
                <a:lnTo>
                  <a:pt x="98084" y="114300"/>
                </a:lnTo>
                <a:lnTo>
                  <a:pt x="98012" y="114300"/>
                </a:lnTo>
                <a:moveTo>
                  <a:pt x="38290" y="148590"/>
                </a:moveTo>
                <a:cubicBezTo>
                  <a:pt x="35719" y="159591"/>
                  <a:pt x="34290" y="171093"/>
                  <a:pt x="34290" y="182880"/>
                </a:cubicBezTo>
                <a:cubicBezTo>
                  <a:pt x="34290" y="194667"/>
                  <a:pt x="35647" y="206169"/>
                  <a:pt x="38290" y="217170"/>
                </a:cubicBezTo>
                <a:lnTo>
                  <a:pt x="93083" y="217170"/>
                </a:lnTo>
                <a:cubicBezTo>
                  <a:pt x="92012" y="206097"/>
                  <a:pt x="91511" y="194596"/>
                  <a:pt x="91511" y="182880"/>
                </a:cubicBezTo>
                <a:cubicBezTo>
                  <a:pt x="91511" y="171164"/>
                  <a:pt x="92083" y="159663"/>
                  <a:pt x="93083" y="148590"/>
                </a:cubicBezTo>
                <a:lnTo>
                  <a:pt x="38290" y="148590"/>
                </a:lnTo>
                <a:moveTo>
                  <a:pt x="244388" y="318183"/>
                </a:moveTo>
                <a:cubicBezTo>
                  <a:pt x="274606" y="304395"/>
                  <a:pt x="299395" y="280821"/>
                  <a:pt x="314682" y="251460"/>
                </a:cubicBezTo>
                <a:lnTo>
                  <a:pt x="267605" y="251460"/>
                </a:lnTo>
                <a:cubicBezTo>
                  <a:pt x="262390" y="277106"/>
                  <a:pt x="254389" y="299823"/>
                  <a:pt x="244316" y="318183"/>
                </a:cubicBezTo>
                <a:lnTo>
                  <a:pt x="244388" y="318183"/>
                </a:lnTo>
                <a:moveTo>
                  <a:pt x="121372" y="318183"/>
                </a:moveTo>
                <a:cubicBezTo>
                  <a:pt x="111300" y="299895"/>
                  <a:pt x="103299" y="277106"/>
                  <a:pt x="98084" y="251460"/>
                </a:cubicBezTo>
                <a:lnTo>
                  <a:pt x="51006" y="251460"/>
                </a:lnTo>
                <a:cubicBezTo>
                  <a:pt x="66294" y="280821"/>
                  <a:pt x="91083" y="304395"/>
                  <a:pt x="121301" y="318183"/>
                </a:cubicBezTo>
                <a:lnTo>
                  <a:pt x="121372" y="318183"/>
                </a:lnTo>
                <a:moveTo>
                  <a:pt x="182880" y="365760"/>
                </a:moveTo>
                <a:cubicBezTo>
                  <a:pt x="81878" y="365760"/>
                  <a:pt x="0" y="283882"/>
                  <a:pt x="0" y="182880"/>
                </a:cubicBezTo>
                <a:cubicBezTo>
                  <a:pt x="0" y="81878"/>
                  <a:pt x="81878" y="0"/>
                  <a:pt x="182880" y="0"/>
                </a:cubicBezTo>
                <a:cubicBezTo>
                  <a:pt x="283882" y="0"/>
                  <a:pt x="365760" y="81878"/>
                  <a:pt x="365760" y="182880"/>
                </a:cubicBezTo>
                <a:cubicBezTo>
                  <a:pt x="365760" y="283882"/>
                  <a:pt x="283882" y="365760"/>
                  <a:pt x="182880" y="365760"/>
                </a:cubicBezTo>
              </a:path>
            </a:pathLst>
          </a:custGeom>
          <a:solidFill>
            <a:srgbClr val="FFFFFF"/>
          </a:solidFill>
          <a:ln/>
        </p:spPr>
        <p:txBody>
          <a:bodyPr wrap="square" lIns="90000" tIns="46800" rIns="90000" bIns="4680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21" name="Text 19"/>
          <p:cNvSpPr/>
          <p:nvPr/>
        </p:nvSpPr>
        <p:spPr>
          <a:xfrm>
            <a:off x="1670066" y="3578357"/>
            <a:ext cx="5029200" cy="640080"/>
          </a:xfrm>
          <a:custGeom>
            <a:avLst/>
            <a:gdLst/>
            <a:ahLst/>
            <a:cxnLst/>
            <a:rect l="l" t="t" r="r" b="b"/>
            <a:pathLst>
              <a:path w="5029200" h="640080">
                <a:moveTo>
                  <a:pt x="0" y="640080"/>
                </a:moveTo>
                <a:lnTo>
                  <a:pt x="0" y="0"/>
                </a:lnTo>
                <a:lnTo>
                  <a:pt x="5029200" y="0"/>
                </a:lnTo>
                <a:lnTo>
                  <a:pt x="5029200" y="640080"/>
                </a:lnTo>
                <a:lnTo>
                  <a:pt x="0" y="640080"/>
                </a:lnTo>
              </a:path>
            </a:pathLst>
          </a:custGeom>
          <a:noFill/>
          <a:ln/>
        </p:spPr>
        <p:txBody>
          <a:bodyPr wrap="square" lIns="0" tIns="0" rIns="0" bIns="0" rtlCol="0" anchor="t"/>
          <a:lstStyle/>
          <a:p>
            <a:pPr algn="r" marL="0" indent="0">
              <a:lnSpc>
                <a:spcPct val="90000"/>
              </a:lnSpc>
              <a:buNone/>
            </a:pPr>
            <a:r>
              <a:rPr lang="en-US" sz="1300" dirty="0">
                <a:solidFill>
                  <a:srgbClr val="000000"/>
                </a:solidFill>
                <a:latin typeface="outfit semibold" pitchFamily="34" charset="0"/>
                <a:ea typeface="outfit semibold" pitchFamily="34" charset="-122"/>
                <a:cs typeface="outfit semibold" pitchFamily="34" charset="-120"/>
              </a:rPr>
              <a:t>Высшее образование</a:t>
            </a:r>
            <a:endParaRPr lang="en-US" sz="1300" dirty="0"/>
          </a:p>
          <a:p>
            <a:pPr algn="r" marL="0" indent="0">
              <a:lnSpc>
                <a:spcPct val="100000"/>
              </a:lnSpc>
              <a:spcBef>
                <a:spcPts val="500"/>
              </a:spcBef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Высшее образование предоставляет глубокие знания о космических исследованиях.</a:t>
            </a:r>
            <a:endParaRPr lang="en-US" sz="1300" dirty="0"/>
          </a:p>
        </p:txBody>
      </p:sp>
      <p:sp>
        <p:nvSpPr>
          <p:cNvPr id="22" name="Text 20"/>
          <p:cNvSpPr/>
          <p:nvPr/>
        </p:nvSpPr>
        <p:spPr>
          <a:xfrm>
            <a:off x="8564582" y="3764296"/>
            <a:ext cx="365760" cy="365760"/>
          </a:xfrm>
          <a:custGeom>
            <a:avLst/>
            <a:gdLst/>
            <a:ahLst/>
            <a:cxnLst/>
            <a:rect l="l" t="t" r="r" b="b"/>
            <a:pathLst>
              <a:path w="365760" h="365760">
                <a:moveTo>
                  <a:pt x="263100" y="189242"/>
                </a:moveTo>
                <a:cubicBezTo>
                  <a:pt x="231310" y="210745"/>
                  <a:pt x="170731" y="237963"/>
                  <a:pt x="137584" y="252107"/>
                </a:cubicBezTo>
                <a:lnTo>
                  <a:pt x="112581" y="227104"/>
                </a:lnTo>
                <a:cubicBezTo>
                  <a:pt x="127154" y="194171"/>
                  <a:pt x="154872" y="134235"/>
                  <a:pt x="176375" y="102517"/>
                </a:cubicBezTo>
                <a:cubicBezTo>
                  <a:pt x="220809" y="37080"/>
                  <a:pt x="284603" y="29794"/>
                  <a:pt x="329823" y="35866"/>
                </a:cubicBezTo>
                <a:cubicBezTo>
                  <a:pt x="335895" y="81086"/>
                  <a:pt x="328608" y="144880"/>
                  <a:pt x="263171" y="189242"/>
                </a:cubicBezTo>
                <a:lnTo>
                  <a:pt x="263100" y="189242"/>
                </a:lnTo>
                <a:moveTo>
                  <a:pt x="84649" y="205673"/>
                </a:moveTo>
                <a:cubicBezTo>
                  <a:pt x="82077" y="211388"/>
                  <a:pt x="79791" y="216531"/>
                  <a:pt x="77934" y="220818"/>
                </a:cubicBezTo>
                <a:cubicBezTo>
                  <a:pt x="74219" y="229319"/>
                  <a:pt x="76148" y="239177"/>
                  <a:pt x="82720" y="245749"/>
                </a:cubicBezTo>
                <a:lnTo>
                  <a:pt x="118939" y="281968"/>
                </a:lnTo>
                <a:cubicBezTo>
                  <a:pt x="125440" y="288469"/>
                  <a:pt x="135155" y="290469"/>
                  <a:pt x="143585" y="286897"/>
                </a:cubicBezTo>
                <a:cubicBezTo>
                  <a:pt x="148229" y="284968"/>
                  <a:pt x="153801" y="282611"/>
                  <a:pt x="160016" y="279896"/>
                </a:cubicBezTo>
                <a:lnTo>
                  <a:pt x="160016" y="348619"/>
                </a:lnTo>
                <a:cubicBezTo>
                  <a:pt x="160016" y="354763"/>
                  <a:pt x="163302" y="360478"/>
                  <a:pt x="168660" y="363550"/>
                </a:cubicBezTo>
                <a:cubicBezTo>
                  <a:pt x="174017" y="366622"/>
                  <a:pt x="180590" y="366550"/>
                  <a:pt x="185876" y="363407"/>
                </a:cubicBezTo>
                <a:lnTo>
                  <a:pt x="249098" y="325902"/>
                </a:lnTo>
                <a:cubicBezTo>
                  <a:pt x="264743" y="316615"/>
                  <a:pt x="274316" y="299827"/>
                  <a:pt x="274316" y="281682"/>
                </a:cubicBezTo>
                <a:lnTo>
                  <a:pt x="274316" y="223032"/>
                </a:lnTo>
                <a:cubicBezTo>
                  <a:pt x="277173" y="221246"/>
                  <a:pt x="279816" y="219532"/>
                  <a:pt x="282388" y="217817"/>
                </a:cubicBezTo>
                <a:cubicBezTo>
                  <a:pt x="368685" y="159167"/>
                  <a:pt x="371542" y="72013"/>
                  <a:pt x="361970" y="20007"/>
                </a:cubicBezTo>
                <a:cubicBezTo>
                  <a:pt x="360469" y="11720"/>
                  <a:pt x="353969" y="5291"/>
                  <a:pt x="345682" y="3719"/>
                </a:cubicBezTo>
                <a:cubicBezTo>
                  <a:pt x="293675" y="-5854"/>
                  <a:pt x="206522" y="-2996"/>
                  <a:pt x="148014" y="83300"/>
                </a:cubicBezTo>
                <a:cubicBezTo>
                  <a:pt x="146300" y="85872"/>
                  <a:pt x="144514" y="88515"/>
                  <a:pt x="142799" y="91373"/>
                </a:cubicBezTo>
                <a:lnTo>
                  <a:pt x="84149" y="91373"/>
                </a:lnTo>
                <a:cubicBezTo>
                  <a:pt x="66004" y="91373"/>
                  <a:pt x="49145" y="100945"/>
                  <a:pt x="39929" y="116590"/>
                </a:cubicBezTo>
                <a:lnTo>
                  <a:pt x="2425" y="179812"/>
                </a:lnTo>
                <a:cubicBezTo>
                  <a:pt x="-719" y="185099"/>
                  <a:pt x="-790" y="191671"/>
                  <a:pt x="2282" y="197029"/>
                </a:cubicBezTo>
                <a:cubicBezTo>
                  <a:pt x="5354" y="202387"/>
                  <a:pt x="10997" y="205673"/>
                  <a:pt x="17141" y="205673"/>
                </a:cubicBezTo>
                <a:lnTo>
                  <a:pt x="84649" y="205673"/>
                </a:lnTo>
                <a:moveTo>
                  <a:pt x="291461" y="102803"/>
                </a:moveTo>
                <a:cubicBezTo>
                  <a:pt x="291461" y="87021"/>
                  <a:pt x="278667" y="74228"/>
                  <a:pt x="262886" y="74228"/>
                </a:cubicBezTo>
                <a:cubicBezTo>
                  <a:pt x="247104" y="74228"/>
                  <a:pt x="234311" y="87021"/>
                  <a:pt x="234311" y="102803"/>
                </a:cubicBezTo>
                <a:cubicBezTo>
                  <a:pt x="234311" y="118584"/>
                  <a:pt x="247104" y="131378"/>
                  <a:pt x="262886" y="131378"/>
                </a:cubicBezTo>
                <a:cubicBezTo>
                  <a:pt x="278667" y="131378"/>
                  <a:pt x="291461" y="118584"/>
                  <a:pt x="291461" y="102803"/>
                </a:cubicBezTo>
              </a:path>
            </a:pathLst>
          </a:custGeom>
          <a:solidFill>
            <a:srgbClr val="FFFFFF"/>
          </a:solidFill>
          <a:ln/>
        </p:spPr>
        <p:txBody>
          <a:bodyPr wrap="square" lIns="90000" tIns="46800" rIns="90000" bIns="4680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23" name="Text 21"/>
          <p:cNvSpPr/>
          <p:nvPr/>
        </p:nvSpPr>
        <p:spPr>
          <a:xfrm>
            <a:off x="2088447" y="2764034"/>
            <a:ext cx="5029200" cy="640080"/>
          </a:xfrm>
          <a:custGeom>
            <a:avLst/>
            <a:gdLst/>
            <a:ahLst/>
            <a:cxnLst/>
            <a:rect l="l" t="t" r="r" b="b"/>
            <a:pathLst>
              <a:path w="5029200" h="640080">
                <a:moveTo>
                  <a:pt x="0" y="640080"/>
                </a:moveTo>
                <a:lnTo>
                  <a:pt x="0" y="0"/>
                </a:lnTo>
                <a:lnTo>
                  <a:pt x="5029200" y="0"/>
                </a:lnTo>
                <a:lnTo>
                  <a:pt x="5029200" y="640080"/>
                </a:lnTo>
                <a:lnTo>
                  <a:pt x="0" y="640080"/>
                </a:lnTo>
              </a:path>
            </a:pathLst>
          </a:custGeom>
          <a:noFill/>
          <a:ln/>
        </p:spPr>
        <p:txBody>
          <a:bodyPr wrap="square" lIns="0" tIns="0" rIns="0" bIns="0" rtlCol="0" anchor="t"/>
          <a:lstStyle/>
          <a:p>
            <a:pPr algn="r" marL="0" indent="0">
              <a:lnSpc>
                <a:spcPct val="90000"/>
              </a:lnSpc>
              <a:buNone/>
            </a:pPr>
            <a:r>
              <a:rPr lang="en-US" sz="1300" dirty="0">
                <a:solidFill>
                  <a:srgbClr val="000000"/>
                </a:solidFill>
                <a:latin typeface="outfit semibold" pitchFamily="34" charset="0"/>
                <a:ea typeface="outfit semibold" pitchFamily="34" charset="-122"/>
                <a:cs typeface="outfit semibold" pitchFamily="34" charset="-120"/>
              </a:rPr>
              <a:t>Специализированные курсы</a:t>
            </a:r>
            <a:endParaRPr lang="en-US" sz="1300" dirty="0"/>
          </a:p>
          <a:p>
            <a:pPr algn="r" marL="0" indent="0">
              <a:lnSpc>
                <a:spcPct val="100000"/>
              </a:lnSpc>
              <a:spcBef>
                <a:spcPts val="500"/>
              </a:spcBef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Курсы углубляют знания в космических технологиях.</a:t>
            </a:r>
            <a:endParaRPr lang="en-US" sz="1300" dirty="0"/>
          </a:p>
        </p:txBody>
      </p:sp>
      <p:sp>
        <p:nvSpPr>
          <p:cNvPr id="24" name="Text 22"/>
          <p:cNvSpPr/>
          <p:nvPr/>
        </p:nvSpPr>
        <p:spPr>
          <a:xfrm>
            <a:off x="8568915" y="2949973"/>
            <a:ext cx="365760" cy="365760"/>
          </a:xfrm>
          <a:custGeom>
            <a:avLst/>
            <a:gdLst/>
            <a:ahLst/>
            <a:cxnLst/>
            <a:rect l="l" t="t" r="r" b="b"/>
            <a:pathLst>
              <a:path w="365760" h="365760">
                <a:moveTo>
                  <a:pt x="172146" y="5054"/>
                </a:moveTo>
                <a:cubicBezTo>
                  <a:pt x="165431" y="-1661"/>
                  <a:pt x="154573" y="-1661"/>
                  <a:pt x="147929" y="5054"/>
                </a:cubicBezTo>
                <a:lnTo>
                  <a:pt x="67848" y="85064"/>
                </a:lnTo>
                <a:cubicBezTo>
                  <a:pt x="61133" y="91779"/>
                  <a:pt x="61133" y="102638"/>
                  <a:pt x="67848" y="109282"/>
                </a:cubicBezTo>
                <a:lnTo>
                  <a:pt x="109353" y="150787"/>
                </a:lnTo>
                <a:cubicBezTo>
                  <a:pt x="72991" y="143786"/>
                  <a:pt x="33986" y="153073"/>
                  <a:pt x="4197" y="179147"/>
                </a:cubicBezTo>
                <a:cubicBezTo>
                  <a:pt x="1482" y="181505"/>
                  <a:pt x="-18" y="184862"/>
                  <a:pt x="-18" y="188434"/>
                </a:cubicBezTo>
                <a:lnTo>
                  <a:pt x="-18" y="188792"/>
                </a:lnTo>
                <a:cubicBezTo>
                  <a:pt x="-18" y="192292"/>
                  <a:pt x="1339" y="195650"/>
                  <a:pt x="3840" y="198078"/>
                </a:cubicBezTo>
                <a:lnTo>
                  <a:pt x="73563" y="267944"/>
                </a:lnTo>
                <a:lnTo>
                  <a:pt x="39273" y="302234"/>
                </a:lnTo>
                <a:cubicBezTo>
                  <a:pt x="32558" y="308949"/>
                  <a:pt x="32558" y="319808"/>
                  <a:pt x="39273" y="326452"/>
                </a:cubicBezTo>
                <a:cubicBezTo>
                  <a:pt x="45988" y="333095"/>
                  <a:pt x="56846" y="333167"/>
                  <a:pt x="63490" y="326452"/>
                </a:cubicBezTo>
                <a:lnTo>
                  <a:pt x="97780" y="292162"/>
                </a:lnTo>
                <a:lnTo>
                  <a:pt x="167503" y="361885"/>
                </a:lnTo>
                <a:cubicBezTo>
                  <a:pt x="170003" y="364385"/>
                  <a:pt x="173289" y="365742"/>
                  <a:pt x="176790" y="365742"/>
                </a:cubicBezTo>
                <a:lnTo>
                  <a:pt x="177147" y="365742"/>
                </a:lnTo>
                <a:cubicBezTo>
                  <a:pt x="180719" y="365742"/>
                  <a:pt x="184148" y="364171"/>
                  <a:pt x="186434" y="361527"/>
                </a:cubicBezTo>
                <a:cubicBezTo>
                  <a:pt x="212509" y="331738"/>
                  <a:pt x="221867" y="292733"/>
                  <a:pt x="214795" y="256371"/>
                </a:cubicBezTo>
                <a:lnTo>
                  <a:pt x="256443" y="297948"/>
                </a:lnTo>
                <a:cubicBezTo>
                  <a:pt x="263158" y="304663"/>
                  <a:pt x="274016" y="304663"/>
                  <a:pt x="280660" y="297948"/>
                </a:cubicBezTo>
                <a:lnTo>
                  <a:pt x="360741" y="217938"/>
                </a:lnTo>
                <a:cubicBezTo>
                  <a:pt x="367457" y="211223"/>
                  <a:pt x="367457" y="200364"/>
                  <a:pt x="360741" y="193721"/>
                </a:cubicBezTo>
                <a:lnTo>
                  <a:pt x="312164" y="145143"/>
                </a:lnTo>
                <a:lnTo>
                  <a:pt x="330738" y="126498"/>
                </a:lnTo>
                <a:cubicBezTo>
                  <a:pt x="338524" y="118711"/>
                  <a:pt x="342882" y="108210"/>
                  <a:pt x="342882" y="97209"/>
                </a:cubicBezTo>
                <a:cubicBezTo>
                  <a:pt x="342882" y="86207"/>
                  <a:pt x="338524" y="75706"/>
                  <a:pt x="330738" y="67919"/>
                </a:cubicBezTo>
                <a:lnTo>
                  <a:pt x="297876" y="35058"/>
                </a:lnTo>
                <a:cubicBezTo>
                  <a:pt x="290090" y="27271"/>
                  <a:pt x="279588" y="22914"/>
                  <a:pt x="268587" y="22914"/>
                </a:cubicBezTo>
                <a:cubicBezTo>
                  <a:pt x="257586" y="22914"/>
                  <a:pt x="247084" y="27271"/>
                  <a:pt x="239298" y="35058"/>
                </a:cubicBezTo>
                <a:lnTo>
                  <a:pt x="220724" y="53632"/>
                </a:lnTo>
                <a:lnTo>
                  <a:pt x="172146" y="5054"/>
                </a:lnTo>
                <a:moveTo>
                  <a:pt x="196864" y="211866"/>
                </a:moveTo>
                <a:cubicBezTo>
                  <a:pt x="192292" y="204936"/>
                  <a:pt x="187005" y="198436"/>
                  <a:pt x="180933" y="192363"/>
                </a:cubicBezTo>
                <a:lnTo>
                  <a:pt x="173361" y="184791"/>
                </a:lnTo>
                <a:cubicBezTo>
                  <a:pt x="167289" y="178719"/>
                  <a:pt x="160788" y="173432"/>
                  <a:pt x="153858" y="168860"/>
                </a:cubicBezTo>
                <a:lnTo>
                  <a:pt x="263586" y="59275"/>
                </a:lnTo>
                <a:cubicBezTo>
                  <a:pt x="264944" y="57918"/>
                  <a:pt x="266730" y="57204"/>
                  <a:pt x="268587" y="57204"/>
                </a:cubicBezTo>
                <a:cubicBezTo>
                  <a:pt x="270444" y="57204"/>
                  <a:pt x="272302" y="57918"/>
                  <a:pt x="273588" y="59275"/>
                </a:cubicBezTo>
                <a:lnTo>
                  <a:pt x="306520" y="92208"/>
                </a:lnTo>
                <a:cubicBezTo>
                  <a:pt x="307878" y="93565"/>
                  <a:pt x="308592" y="95351"/>
                  <a:pt x="308592" y="97209"/>
                </a:cubicBezTo>
                <a:cubicBezTo>
                  <a:pt x="308592" y="99066"/>
                  <a:pt x="307878" y="100923"/>
                  <a:pt x="306520" y="102209"/>
                </a:cubicBezTo>
                <a:lnTo>
                  <a:pt x="196864" y="211937"/>
                </a:lnTo>
                <a:lnTo>
                  <a:pt x="196864" y="211866"/>
                </a:lnTo>
                <a:moveTo>
                  <a:pt x="196435" y="77921"/>
                </a:moveTo>
                <a:lnTo>
                  <a:pt x="140714" y="133642"/>
                </a:lnTo>
                <a:lnTo>
                  <a:pt x="104281" y="97209"/>
                </a:lnTo>
                <a:lnTo>
                  <a:pt x="160002" y="41416"/>
                </a:lnTo>
                <a:lnTo>
                  <a:pt x="196435" y="77849"/>
                </a:lnTo>
                <a:lnTo>
                  <a:pt x="196435" y="77921"/>
                </a:lnTo>
                <a:moveTo>
                  <a:pt x="268587" y="261586"/>
                </a:moveTo>
                <a:lnTo>
                  <a:pt x="232154" y="225153"/>
                </a:lnTo>
                <a:lnTo>
                  <a:pt x="287875" y="169360"/>
                </a:lnTo>
                <a:lnTo>
                  <a:pt x="324308" y="205794"/>
                </a:lnTo>
                <a:lnTo>
                  <a:pt x="268587" y="261586"/>
                </a:lnTo>
                <a:moveTo>
                  <a:pt x="156716" y="216652"/>
                </a:moveTo>
                <a:cubicBezTo>
                  <a:pt x="184434" y="244370"/>
                  <a:pt x="190363" y="285947"/>
                  <a:pt x="173718" y="319594"/>
                </a:cubicBezTo>
                <a:lnTo>
                  <a:pt x="46202" y="192078"/>
                </a:lnTo>
                <a:cubicBezTo>
                  <a:pt x="79849" y="175504"/>
                  <a:pt x="121426" y="181433"/>
                  <a:pt x="149144" y="209080"/>
                </a:cubicBezTo>
                <a:lnTo>
                  <a:pt x="156716" y="216652"/>
                </a:lnTo>
              </a:path>
            </a:pathLst>
          </a:custGeom>
          <a:solidFill>
            <a:srgbClr val="FFFFFF"/>
          </a:solidFill>
          <a:ln/>
        </p:spPr>
        <p:txBody>
          <a:bodyPr wrap="square" lIns="90000" tIns="46800" rIns="90000" bIns="4680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25" name="Text 23"/>
          <p:cNvSpPr/>
          <p:nvPr/>
        </p:nvSpPr>
        <p:spPr>
          <a:xfrm>
            <a:off x="2444047" y="1888268"/>
            <a:ext cx="5029200" cy="640080"/>
          </a:xfrm>
          <a:custGeom>
            <a:avLst/>
            <a:gdLst/>
            <a:ahLst/>
            <a:cxnLst/>
            <a:rect l="l" t="t" r="r" b="b"/>
            <a:pathLst>
              <a:path w="5029200" h="640080">
                <a:moveTo>
                  <a:pt x="0" y="640080"/>
                </a:moveTo>
                <a:lnTo>
                  <a:pt x="0" y="0"/>
                </a:lnTo>
                <a:lnTo>
                  <a:pt x="5029200" y="0"/>
                </a:lnTo>
                <a:lnTo>
                  <a:pt x="5029200" y="640080"/>
                </a:lnTo>
                <a:lnTo>
                  <a:pt x="0" y="640080"/>
                </a:lnTo>
              </a:path>
            </a:pathLst>
          </a:custGeom>
          <a:noFill/>
          <a:ln/>
        </p:spPr>
        <p:txBody>
          <a:bodyPr wrap="square" lIns="0" tIns="0" rIns="0" bIns="0" rtlCol="0" anchor="t"/>
          <a:lstStyle/>
          <a:p>
            <a:pPr algn="r" marL="0" indent="0">
              <a:lnSpc>
                <a:spcPct val="90000"/>
              </a:lnSpc>
              <a:buNone/>
            </a:pPr>
            <a:r>
              <a:rPr lang="en-US" sz="1300" dirty="0">
                <a:solidFill>
                  <a:srgbClr val="000000"/>
                </a:solidFill>
                <a:latin typeface="outfit semibold" pitchFamily="34" charset="0"/>
                <a:ea typeface="outfit semibold" pitchFamily="34" charset="-122"/>
                <a:cs typeface="outfit semibold" pitchFamily="34" charset="-120"/>
              </a:rPr>
              <a:t>Образовательные программы</a:t>
            </a:r>
            <a:endParaRPr lang="en-US" sz="1300" dirty="0"/>
          </a:p>
          <a:p>
            <a:pPr algn="r" marL="0" indent="0">
              <a:lnSpc>
                <a:spcPct val="100000"/>
              </a:lnSpc>
              <a:spcBef>
                <a:spcPts val="500"/>
              </a:spcBef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Космические образовательные программы готовят специалистов.</a:t>
            </a:r>
            <a:endParaRPr lang="en-US" sz="1300" dirty="0"/>
          </a:p>
        </p:txBody>
      </p:sp>
      <p:sp>
        <p:nvSpPr>
          <p:cNvPr id="26" name="Text 24"/>
          <p:cNvSpPr/>
          <p:nvPr/>
        </p:nvSpPr>
        <p:spPr>
          <a:xfrm>
            <a:off x="8568948" y="2094008"/>
            <a:ext cx="365760" cy="365760"/>
          </a:xfrm>
          <a:custGeom>
            <a:avLst/>
            <a:gdLst/>
            <a:ahLst/>
            <a:cxnLst/>
            <a:rect l="l" t="t" r="r" b="b"/>
            <a:pathLst>
              <a:path w="365760" h="365760">
                <a:moveTo>
                  <a:pt x="182880" y="34290"/>
                </a:moveTo>
                <a:cubicBezTo>
                  <a:pt x="239694" y="34290"/>
                  <a:pt x="285750" y="80346"/>
                  <a:pt x="285750" y="137160"/>
                </a:cubicBezTo>
                <a:cubicBezTo>
                  <a:pt x="285750" y="193974"/>
                  <a:pt x="239694" y="240030"/>
                  <a:pt x="182880" y="240030"/>
                </a:cubicBezTo>
                <a:cubicBezTo>
                  <a:pt x="126066" y="240030"/>
                  <a:pt x="80010" y="193974"/>
                  <a:pt x="80010" y="137160"/>
                </a:cubicBezTo>
                <a:cubicBezTo>
                  <a:pt x="80010" y="80346"/>
                  <a:pt x="126066" y="34290"/>
                  <a:pt x="182880" y="34290"/>
                </a:cubicBezTo>
                <a:lnTo>
                  <a:pt x="182880" y="34290"/>
                </a:lnTo>
                <a:moveTo>
                  <a:pt x="312325" y="91726"/>
                </a:moveTo>
                <a:cubicBezTo>
                  <a:pt x="293608" y="38291"/>
                  <a:pt x="242745" y="0"/>
                  <a:pt x="182880" y="0"/>
                </a:cubicBezTo>
                <a:cubicBezTo>
                  <a:pt x="123015" y="0"/>
                  <a:pt x="72152" y="38290"/>
                  <a:pt x="53435" y="91726"/>
                </a:cubicBezTo>
                <a:cubicBezTo>
                  <a:pt x="42577" y="93512"/>
                  <a:pt x="34290" y="102941"/>
                  <a:pt x="34290" y="114300"/>
                </a:cubicBezTo>
                <a:lnTo>
                  <a:pt x="34290" y="160020"/>
                </a:lnTo>
                <a:cubicBezTo>
                  <a:pt x="34290" y="171379"/>
                  <a:pt x="42577" y="180808"/>
                  <a:pt x="53435" y="182594"/>
                </a:cubicBezTo>
                <a:cubicBezTo>
                  <a:pt x="60365" y="202311"/>
                  <a:pt x="71652" y="220028"/>
                  <a:pt x="86154" y="234458"/>
                </a:cubicBezTo>
                <a:cubicBezTo>
                  <a:pt x="48292" y="256532"/>
                  <a:pt x="22860" y="297537"/>
                  <a:pt x="22860" y="344543"/>
                </a:cubicBezTo>
                <a:cubicBezTo>
                  <a:pt x="22860" y="356259"/>
                  <a:pt x="32361" y="365760"/>
                  <a:pt x="44077" y="365760"/>
                </a:cubicBezTo>
                <a:lnTo>
                  <a:pt x="137160" y="365760"/>
                </a:lnTo>
                <a:lnTo>
                  <a:pt x="137160" y="331470"/>
                </a:lnTo>
                <a:cubicBezTo>
                  <a:pt x="137160" y="325184"/>
                  <a:pt x="142304" y="320040"/>
                  <a:pt x="148590" y="320040"/>
                </a:cubicBezTo>
                <a:cubicBezTo>
                  <a:pt x="154877" y="320040"/>
                  <a:pt x="160020" y="325183"/>
                  <a:pt x="160020" y="331470"/>
                </a:cubicBezTo>
                <a:lnTo>
                  <a:pt x="160020" y="365760"/>
                </a:lnTo>
                <a:lnTo>
                  <a:pt x="321683" y="365760"/>
                </a:lnTo>
                <a:cubicBezTo>
                  <a:pt x="333399" y="365760"/>
                  <a:pt x="342900" y="356259"/>
                  <a:pt x="342900" y="344543"/>
                </a:cubicBezTo>
                <a:cubicBezTo>
                  <a:pt x="342900" y="297537"/>
                  <a:pt x="317468" y="256532"/>
                  <a:pt x="279606" y="234458"/>
                </a:cubicBezTo>
                <a:cubicBezTo>
                  <a:pt x="294108" y="220028"/>
                  <a:pt x="305467" y="202311"/>
                  <a:pt x="312325" y="182594"/>
                </a:cubicBezTo>
                <a:cubicBezTo>
                  <a:pt x="323183" y="180808"/>
                  <a:pt x="331470" y="171379"/>
                  <a:pt x="331470" y="160020"/>
                </a:cubicBezTo>
                <a:lnTo>
                  <a:pt x="331470" y="114300"/>
                </a:lnTo>
                <a:cubicBezTo>
                  <a:pt x="331470" y="102941"/>
                  <a:pt x="323183" y="93512"/>
                  <a:pt x="312325" y="91726"/>
                </a:cubicBezTo>
                <a:lnTo>
                  <a:pt x="312325" y="91726"/>
                </a:lnTo>
                <a:moveTo>
                  <a:pt x="251246" y="256103"/>
                </a:moveTo>
                <a:cubicBezTo>
                  <a:pt x="283035" y="268962"/>
                  <a:pt x="306324" y="298466"/>
                  <a:pt x="310253" y="333756"/>
                </a:cubicBezTo>
                <a:lnTo>
                  <a:pt x="262819" y="333756"/>
                </a:lnTo>
                <a:lnTo>
                  <a:pt x="262819" y="320040"/>
                </a:lnTo>
                <a:cubicBezTo>
                  <a:pt x="262819" y="307396"/>
                  <a:pt x="252603" y="297180"/>
                  <a:pt x="239959" y="297180"/>
                </a:cubicBezTo>
                <a:lnTo>
                  <a:pt x="125659" y="297180"/>
                </a:lnTo>
                <a:cubicBezTo>
                  <a:pt x="113014" y="297180"/>
                  <a:pt x="102799" y="307396"/>
                  <a:pt x="102799" y="320040"/>
                </a:cubicBezTo>
                <a:lnTo>
                  <a:pt x="102799" y="333756"/>
                </a:lnTo>
                <a:lnTo>
                  <a:pt x="55364" y="333756"/>
                </a:lnTo>
                <a:cubicBezTo>
                  <a:pt x="59365" y="298394"/>
                  <a:pt x="82582" y="268962"/>
                  <a:pt x="114371" y="256103"/>
                </a:cubicBezTo>
                <a:cubicBezTo>
                  <a:pt x="134660" y="267676"/>
                  <a:pt x="157948" y="274320"/>
                  <a:pt x="182880" y="274320"/>
                </a:cubicBezTo>
                <a:cubicBezTo>
                  <a:pt x="207812" y="274320"/>
                  <a:pt x="231100" y="267676"/>
                  <a:pt x="251246" y="256103"/>
                </a:cubicBezTo>
                <a:lnTo>
                  <a:pt x="251246" y="256103"/>
                </a:lnTo>
                <a:moveTo>
                  <a:pt x="137160" y="91440"/>
                </a:moveTo>
                <a:cubicBezTo>
                  <a:pt x="118229" y="91440"/>
                  <a:pt x="102870" y="106799"/>
                  <a:pt x="102870" y="125730"/>
                </a:cubicBezTo>
                <a:lnTo>
                  <a:pt x="102870" y="137160"/>
                </a:lnTo>
                <a:cubicBezTo>
                  <a:pt x="102870" y="175022"/>
                  <a:pt x="133588" y="205740"/>
                  <a:pt x="171450" y="205740"/>
                </a:cubicBezTo>
                <a:lnTo>
                  <a:pt x="194310" y="205740"/>
                </a:lnTo>
                <a:cubicBezTo>
                  <a:pt x="232172" y="205740"/>
                  <a:pt x="262890" y="175022"/>
                  <a:pt x="262890" y="137160"/>
                </a:cubicBezTo>
                <a:lnTo>
                  <a:pt x="262890" y="125730"/>
                </a:lnTo>
                <a:cubicBezTo>
                  <a:pt x="262890" y="106799"/>
                  <a:pt x="247531" y="91440"/>
                  <a:pt x="228600" y="91440"/>
                </a:cubicBezTo>
                <a:lnTo>
                  <a:pt x="137160" y="91440"/>
                </a:lnTo>
                <a:moveTo>
                  <a:pt x="165235" y="123944"/>
                </a:moveTo>
                <a:lnTo>
                  <a:pt x="169521" y="139089"/>
                </a:lnTo>
                <a:lnTo>
                  <a:pt x="184666" y="143375"/>
                </a:lnTo>
                <a:cubicBezTo>
                  <a:pt x="187023" y="144018"/>
                  <a:pt x="188595" y="146161"/>
                  <a:pt x="188595" y="148590"/>
                </a:cubicBezTo>
                <a:cubicBezTo>
                  <a:pt x="188595" y="151019"/>
                  <a:pt x="187023" y="153162"/>
                  <a:pt x="184666" y="153805"/>
                </a:cubicBezTo>
                <a:lnTo>
                  <a:pt x="169521" y="158091"/>
                </a:lnTo>
                <a:lnTo>
                  <a:pt x="165235" y="173236"/>
                </a:lnTo>
                <a:cubicBezTo>
                  <a:pt x="164592" y="175593"/>
                  <a:pt x="162449" y="177165"/>
                  <a:pt x="160020" y="177165"/>
                </a:cubicBezTo>
                <a:cubicBezTo>
                  <a:pt x="157591" y="177165"/>
                  <a:pt x="155448" y="175593"/>
                  <a:pt x="154805" y="173236"/>
                </a:cubicBezTo>
                <a:lnTo>
                  <a:pt x="150519" y="158091"/>
                </a:lnTo>
                <a:lnTo>
                  <a:pt x="135374" y="153805"/>
                </a:lnTo>
                <a:cubicBezTo>
                  <a:pt x="133017" y="153162"/>
                  <a:pt x="131445" y="151019"/>
                  <a:pt x="131445" y="148590"/>
                </a:cubicBezTo>
                <a:cubicBezTo>
                  <a:pt x="131445" y="146161"/>
                  <a:pt x="133017" y="144018"/>
                  <a:pt x="135374" y="143375"/>
                </a:cubicBezTo>
                <a:lnTo>
                  <a:pt x="150519" y="139089"/>
                </a:lnTo>
                <a:lnTo>
                  <a:pt x="154805" y="123944"/>
                </a:lnTo>
                <a:cubicBezTo>
                  <a:pt x="155448" y="121587"/>
                  <a:pt x="157591" y="120015"/>
                  <a:pt x="160020" y="120015"/>
                </a:cubicBezTo>
                <a:cubicBezTo>
                  <a:pt x="162449" y="120015"/>
                  <a:pt x="164592" y="121587"/>
                  <a:pt x="165235" y="123944"/>
                </a:cubicBezTo>
                <a:moveTo>
                  <a:pt x="205740" y="331470"/>
                </a:moveTo>
                <a:cubicBezTo>
                  <a:pt x="205740" y="325157"/>
                  <a:pt x="210857" y="320040"/>
                  <a:pt x="217170" y="320040"/>
                </a:cubicBezTo>
                <a:cubicBezTo>
                  <a:pt x="223483" y="320040"/>
                  <a:pt x="228600" y="325157"/>
                  <a:pt x="228600" y="331470"/>
                </a:cubicBezTo>
                <a:cubicBezTo>
                  <a:pt x="228600" y="337783"/>
                  <a:pt x="223483" y="342900"/>
                  <a:pt x="217170" y="342900"/>
                </a:cubicBezTo>
                <a:cubicBezTo>
                  <a:pt x="210857" y="342900"/>
                  <a:pt x="205740" y="337783"/>
                  <a:pt x="205740" y="331470"/>
                </a:cubicBezTo>
              </a:path>
            </a:pathLst>
          </a:custGeom>
          <a:solidFill>
            <a:srgbClr val="FFFFFF"/>
          </a:solidFill>
          <a:ln/>
        </p:spPr>
        <p:txBody>
          <a:bodyPr wrap="square" lIns="90000" tIns="46800" rIns="90000" bIns="4680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27" name="Text 25"/>
          <p:cNvSpPr/>
          <p:nvPr/>
        </p:nvSpPr>
        <p:spPr>
          <a:xfrm>
            <a:off x="11079680" y="6206817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40">
                <a:moveTo>
                  <a:pt x="0" y="548640"/>
                </a:moveTo>
                <a:lnTo>
                  <a:pt x="0" y="0"/>
                </a:lnTo>
                <a:lnTo>
                  <a:pt x="548640" y="0"/>
                </a:lnTo>
                <a:lnTo>
                  <a:pt x="548640" y="548640"/>
                </a:lnTo>
                <a:lnTo>
                  <a:pt x="0" y="548640"/>
                </a:lnTo>
              </a:path>
            </a:pathLst>
          </a:custGeom>
          <a:noFill/>
          <a:ln/>
        </p:spPr>
        <p:txBody>
          <a:bodyPr wrap="square" lIns="90000" tIns="46800" rIns="90000" bIns="46800" rtlCol="0" anchor="ctr"/>
          <a:lstStyle/>
          <a:p>
            <a:pPr indent="0" marL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40079" y="2424865"/>
            <a:ext cx="3474720" cy="3474720"/>
          </a:xfrm>
          <a:custGeom>
            <a:avLst/>
            <a:gdLst/>
            <a:ahLst/>
            <a:cxnLst/>
            <a:rect l="l" t="t" r="r" b="b"/>
            <a:pathLst>
              <a:path w="3474720" h="3474720">
                <a:moveTo>
                  <a:pt x="0" y="1737360"/>
                </a:moveTo>
                <a:cubicBezTo>
                  <a:pt x="0" y="777843"/>
                  <a:pt x="777843" y="0"/>
                  <a:pt x="1737360" y="0"/>
                </a:cubicBezTo>
                <a:cubicBezTo>
                  <a:pt x="2696877" y="0"/>
                  <a:pt x="3474720" y="777843"/>
                  <a:pt x="3474720" y="1737360"/>
                </a:cubicBezTo>
                <a:cubicBezTo>
                  <a:pt x="3474720" y="2696877"/>
                  <a:pt x="2696877" y="3474720"/>
                  <a:pt x="1737360" y="3474720"/>
                </a:cubicBezTo>
                <a:cubicBezTo>
                  <a:pt x="777843" y="3474720"/>
                  <a:pt x="0" y="2696877"/>
                  <a:pt x="0" y="1737360"/>
                </a:cubicBezTo>
              </a:path>
            </a:pathLst>
          </a:custGeom>
          <a:solidFill>
            <a:srgbClr val="0D3423"/>
          </a:solidFill>
          <a:ln/>
        </p:spPr>
        <p:txBody>
          <a:bodyPr wrap="square" lIns="90000" tIns="46800" rIns="90000" bIns="46800" rtlCol="0" anchor="ctr"/>
          <a:lstStyle/>
          <a:p>
            <a:pPr algn="ctr" marL="0" indent="0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3" name="Text 1"/>
          <p:cNvSpPr/>
          <p:nvPr/>
        </p:nvSpPr>
        <p:spPr>
          <a:xfrm>
            <a:off x="4358640" y="2424865"/>
            <a:ext cx="3474720" cy="3474720"/>
          </a:xfrm>
          <a:custGeom>
            <a:avLst/>
            <a:gdLst/>
            <a:ahLst/>
            <a:cxnLst/>
            <a:rect l="l" t="t" r="r" b="b"/>
            <a:pathLst>
              <a:path w="3474720" h="3474720">
                <a:moveTo>
                  <a:pt x="0" y="1737360"/>
                </a:moveTo>
                <a:cubicBezTo>
                  <a:pt x="0" y="777843"/>
                  <a:pt x="777843" y="0"/>
                  <a:pt x="1737360" y="0"/>
                </a:cubicBezTo>
                <a:cubicBezTo>
                  <a:pt x="2696877" y="0"/>
                  <a:pt x="3474720" y="777843"/>
                  <a:pt x="3474720" y="1737360"/>
                </a:cubicBezTo>
                <a:cubicBezTo>
                  <a:pt x="3474720" y="2696877"/>
                  <a:pt x="2696877" y="3474720"/>
                  <a:pt x="1737360" y="3474720"/>
                </a:cubicBezTo>
                <a:cubicBezTo>
                  <a:pt x="777843" y="3474720"/>
                  <a:pt x="0" y="2696877"/>
                  <a:pt x="0" y="1737360"/>
                </a:cubicBezTo>
              </a:path>
            </a:pathLst>
          </a:custGeom>
          <a:solidFill>
            <a:srgbClr val="0D3423"/>
          </a:solidFill>
          <a:ln/>
        </p:spPr>
        <p:txBody>
          <a:bodyPr wrap="square" lIns="90000" tIns="46800" rIns="90000" bIns="46800" rtlCol="0" anchor="ctr"/>
          <a:lstStyle/>
          <a:p>
            <a:pPr algn="ctr" marL="0" indent="0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4" name="Text 2"/>
          <p:cNvSpPr/>
          <p:nvPr/>
        </p:nvSpPr>
        <p:spPr>
          <a:xfrm>
            <a:off x="8073812" y="2424865"/>
            <a:ext cx="3474720" cy="3474720"/>
          </a:xfrm>
          <a:custGeom>
            <a:avLst/>
            <a:gdLst/>
            <a:ahLst/>
            <a:cxnLst/>
            <a:rect l="l" t="t" r="r" b="b"/>
            <a:pathLst>
              <a:path w="3474720" h="3474720">
                <a:moveTo>
                  <a:pt x="0" y="1737360"/>
                </a:moveTo>
                <a:cubicBezTo>
                  <a:pt x="0" y="777843"/>
                  <a:pt x="777843" y="0"/>
                  <a:pt x="1737360" y="0"/>
                </a:cubicBezTo>
                <a:cubicBezTo>
                  <a:pt x="2696877" y="0"/>
                  <a:pt x="3474720" y="777843"/>
                  <a:pt x="3474720" y="1737360"/>
                </a:cubicBezTo>
                <a:cubicBezTo>
                  <a:pt x="3474720" y="2696877"/>
                  <a:pt x="2696877" y="3474720"/>
                  <a:pt x="1737360" y="3474720"/>
                </a:cubicBezTo>
                <a:cubicBezTo>
                  <a:pt x="777843" y="3474720"/>
                  <a:pt x="0" y="2696877"/>
                  <a:pt x="0" y="1737360"/>
                </a:cubicBezTo>
              </a:path>
            </a:pathLst>
          </a:custGeom>
          <a:solidFill>
            <a:srgbClr val="0D3423"/>
          </a:solidFill>
          <a:ln/>
        </p:spPr>
        <p:txBody>
          <a:bodyPr wrap="square" lIns="90000" tIns="46800" rIns="90000" bIns="46800" rtlCol="0" anchor="ctr"/>
          <a:lstStyle/>
          <a:p>
            <a:pPr algn="ctr" marL="0" indent="0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5" name="Text 3"/>
          <p:cNvSpPr/>
          <p:nvPr/>
        </p:nvSpPr>
        <p:spPr>
          <a:xfrm>
            <a:off x="0" y="447"/>
            <a:ext cx="365760" cy="6857553"/>
          </a:xfrm>
          <a:custGeom>
            <a:avLst/>
            <a:gdLst/>
            <a:ahLst/>
            <a:cxnLst/>
            <a:rect l="l" t="t" r="r" b="b"/>
            <a:pathLst>
              <a:path w="365760" h="6857553">
                <a:moveTo>
                  <a:pt x="0" y="6857553"/>
                </a:moveTo>
                <a:lnTo>
                  <a:pt x="0" y="0"/>
                </a:lnTo>
                <a:lnTo>
                  <a:pt x="365760" y="0"/>
                </a:lnTo>
                <a:lnTo>
                  <a:pt x="365760" y="6857553"/>
                </a:lnTo>
                <a:lnTo>
                  <a:pt x="0" y="6857553"/>
                </a:lnTo>
              </a:path>
            </a:pathLst>
          </a:custGeom>
          <a:solidFill>
            <a:srgbClr val="1A6847"/>
          </a:solidFill>
          <a:ln/>
        </p:spPr>
        <p:txBody>
          <a:bodyPr wrap="square" lIns="90000" tIns="46800" rIns="90000" bIns="46800" rtlCol="0" anchor="t"/>
          <a:lstStyle/>
          <a:p>
            <a:pPr algn="l" marL="0" indent="0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6" name="Text 4"/>
          <p:cNvSpPr/>
          <p:nvPr/>
        </p:nvSpPr>
        <p:spPr>
          <a:xfrm>
            <a:off x="11826240" y="447"/>
            <a:ext cx="365760" cy="6857553"/>
          </a:xfrm>
          <a:custGeom>
            <a:avLst/>
            <a:gdLst/>
            <a:ahLst/>
            <a:cxnLst/>
            <a:rect l="l" t="t" r="r" b="b"/>
            <a:pathLst>
              <a:path w="365760" h="6857553">
                <a:moveTo>
                  <a:pt x="0" y="6857553"/>
                </a:moveTo>
                <a:lnTo>
                  <a:pt x="0" y="0"/>
                </a:lnTo>
                <a:lnTo>
                  <a:pt x="365760" y="0"/>
                </a:lnTo>
                <a:lnTo>
                  <a:pt x="365760" y="6857553"/>
                </a:lnTo>
                <a:lnTo>
                  <a:pt x="0" y="6857553"/>
                </a:lnTo>
              </a:path>
            </a:pathLst>
          </a:custGeom>
          <a:solidFill>
            <a:srgbClr val="FFD600"/>
          </a:solidFill>
          <a:ln/>
        </p:spPr>
        <p:txBody>
          <a:bodyPr wrap="square" lIns="90000" tIns="46800" rIns="90000" bIns="46800" rtlCol="0" anchor="t"/>
          <a:lstStyle/>
          <a:p>
            <a:pPr algn="l" marL="0" indent="0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7" name="Text 5"/>
          <p:cNvSpPr/>
          <p:nvPr/>
        </p:nvSpPr>
        <p:spPr>
          <a:xfrm>
            <a:off x="855573" y="6495651"/>
            <a:ext cx="6018528" cy="182880"/>
          </a:xfrm>
          <a:custGeom>
            <a:avLst/>
            <a:gdLst/>
            <a:ahLst/>
            <a:cxnLst/>
            <a:rect l="l" t="t" r="r" b="b"/>
            <a:pathLst>
              <a:path w="6018528" h="182880">
                <a:moveTo>
                  <a:pt x="0" y="182880"/>
                </a:moveTo>
                <a:lnTo>
                  <a:pt x="0" y="0"/>
                </a:lnTo>
                <a:lnTo>
                  <a:pt x="6018528" y="0"/>
                </a:lnTo>
                <a:lnTo>
                  <a:pt x="6018528" y="182880"/>
                </a:lnTo>
                <a:lnTo>
                  <a:pt x="0" y="182880"/>
                </a:lnTo>
              </a:path>
            </a:pathLst>
          </a:custGeom>
          <a:noFill/>
          <a:ln/>
        </p:spPr>
        <p:txBody>
          <a:bodyPr wrap="square" lIns="0" tIns="0" rIns="0" bIns="0" rtlCol="0" anchor="ctr"/>
          <a:lstStyle/>
          <a:p>
            <a:pPr algn="l" marL="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1000" dirty="0">
                <a:solidFill>
                  <a:srgbClr val="A6A6A6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Космонавтика: История, Технологии и Будущее</a:t>
            </a:r>
            <a:endParaRPr lang="en-US" sz="1000" dirty="0"/>
          </a:p>
        </p:txBody>
      </p:sp>
      <p:sp>
        <p:nvSpPr>
          <p:cNvPr id="8" name="Text 6"/>
          <p:cNvSpPr/>
          <p:nvPr/>
        </p:nvSpPr>
        <p:spPr>
          <a:xfrm>
            <a:off x="8451002" y="4597275"/>
            <a:ext cx="2720340" cy="548640"/>
          </a:xfrm>
          <a:custGeom>
            <a:avLst/>
            <a:gdLst/>
            <a:ahLst/>
            <a:cxnLst/>
            <a:rect l="l" t="t" r="r" b="b"/>
            <a:pathLst>
              <a:path w="2720340" h="548640">
                <a:moveTo>
                  <a:pt x="0" y="548640"/>
                </a:moveTo>
                <a:lnTo>
                  <a:pt x="0" y="0"/>
                </a:lnTo>
                <a:lnTo>
                  <a:pt x="2720340" y="0"/>
                </a:lnTo>
                <a:lnTo>
                  <a:pt x="2720340" y="548640"/>
                </a:lnTo>
                <a:lnTo>
                  <a:pt x="0" y="548640"/>
                </a:lnTo>
              </a:path>
            </a:pathLst>
          </a:cu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120000"/>
              </a:lnSpc>
              <a:buNone/>
            </a:pPr>
            <a:r>
              <a:rPr lang="en-US" sz="844" dirty="0">
                <a:solidFill>
                  <a:srgbClr val="FFFFFF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В ближайшие 20 лет запланированы миссии к спутникам Юпитера.</a:t>
            </a:r>
            <a:endParaRPr lang="en-US" sz="844" dirty="0"/>
          </a:p>
          <a:p>
            <a:pPr algn="ctr" marL="0" indent="0">
              <a:lnSpc>
                <a:spcPct val="120000"/>
              </a:lnSpc>
              <a:buNone/>
            </a:pPr>
            <a:r>
              <a:rPr lang="en-US" sz="844" dirty="0">
                <a:solidFill>
                  <a:srgbClr val="FFFFFF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Особое внимание будет уделено Европе и Ганимеду для изучения их потенциала для жизни.</a:t>
            </a:r>
            <a:endParaRPr lang="en-US" sz="844" dirty="0"/>
          </a:p>
        </p:txBody>
      </p:sp>
      <p:sp>
        <p:nvSpPr>
          <p:cNvPr id="9" name="Text 7"/>
          <p:cNvSpPr/>
          <p:nvPr/>
        </p:nvSpPr>
        <p:spPr>
          <a:xfrm>
            <a:off x="8451002" y="3757266"/>
            <a:ext cx="2720340" cy="731520"/>
          </a:xfrm>
          <a:custGeom>
            <a:avLst/>
            <a:gdLst/>
            <a:ahLst/>
            <a:cxnLst/>
            <a:rect l="l" t="t" r="r" b="b"/>
            <a:pathLst>
              <a:path w="2720340" h="731520">
                <a:moveTo>
                  <a:pt x="0" y="731520"/>
                </a:moveTo>
                <a:lnTo>
                  <a:pt x="0" y="0"/>
                </a:lnTo>
                <a:lnTo>
                  <a:pt x="2720340" y="0"/>
                </a:lnTo>
                <a:lnTo>
                  <a:pt x="2720340" y="731520"/>
                </a:lnTo>
                <a:lnTo>
                  <a:pt x="0" y="731520"/>
                </a:lnTo>
              </a:path>
            </a:pathLst>
          </a:cu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100000"/>
              </a:lnSpc>
              <a:spcBef>
                <a:spcPts val="1000"/>
              </a:spcBef>
              <a:buNone/>
            </a:pPr>
            <a:r>
              <a:rPr lang="en-US" sz="4400" dirty="0">
                <a:solidFill>
                  <a:srgbClr val="FFFFFF"/>
                </a:solidFill>
                <a:latin typeface="outfit semibold" pitchFamily="34" charset="0"/>
                <a:ea typeface="outfit semibold" pitchFamily="34" charset="-122"/>
                <a:cs typeface="outfit semibold" pitchFamily="34" charset="-120"/>
              </a:rPr>
              <a:t>3</a:t>
            </a:r>
            <a:endParaRPr lang="en-US" sz="4400" dirty="0"/>
          </a:p>
        </p:txBody>
      </p:sp>
      <p:sp>
        <p:nvSpPr>
          <p:cNvPr id="10" name="Text 8"/>
          <p:cNvSpPr/>
          <p:nvPr/>
        </p:nvSpPr>
        <p:spPr>
          <a:xfrm>
            <a:off x="8451002" y="3271809"/>
            <a:ext cx="2720340" cy="365760"/>
          </a:xfrm>
          <a:custGeom>
            <a:avLst/>
            <a:gdLst/>
            <a:ahLst/>
            <a:cxnLst/>
            <a:rect l="l" t="t" r="r" b="b"/>
            <a:pathLst>
              <a:path w="2720340" h="365760">
                <a:moveTo>
                  <a:pt x="0" y="365760"/>
                </a:moveTo>
                <a:lnTo>
                  <a:pt x="0" y="0"/>
                </a:lnTo>
                <a:lnTo>
                  <a:pt x="2720340" y="0"/>
                </a:lnTo>
                <a:lnTo>
                  <a:pt x="2720340" y="365760"/>
                </a:lnTo>
                <a:lnTo>
                  <a:pt x="0" y="365760"/>
                </a:lnTo>
              </a:path>
            </a:pathLst>
          </a:cu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90000"/>
              </a:lnSpc>
              <a:buNone/>
            </a:pPr>
            <a:r>
              <a:rPr lang="en-US" sz="1400" dirty="0">
                <a:solidFill>
                  <a:srgbClr val="FFFFFF"/>
                </a:solidFill>
                <a:latin typeface="outfit semibold" pitchFamily="34" charset="0"/>
                <a:ea typeface="outfit semibold" pitchFamily="34" charset="-122"/>
                <a:cs typeface="outfit semibold" pitchFamily="34" charset="-120"/>
              </a:rPr>
              <a:t>Исследование других планет</a:t>
            </a:r>
            <a:endParaRPr lang="en-US" sz="1400" dirty="0"/>
          </a:p>
        </p:txBody>
      </p:sp>
      <p:sp>
        <p:nvSpPr>
          <p:cNvPr id="11" name="Text 9"/>
          <p:cNvSpPr/>
          <p:nvPr/>
        </p:nvSpPr>
        <p:spPr>
          <a:xfrm>
            <a:off x="4735830" y="4597275"/>
            <a:ext cx="2720340" cy="548640"/>
          </a:xfrm>
          <a:custGeom>
            <a:avLst/>
            <a:gdLst/>
            <a:ahLst/>
            <a:cxnLst/>
            <a:rect l="l" t="t" r="r" b="b"/>
            <a:pathLst>
              <a:path w="2720340" h="548640">
                <a:moveTo>
                  <a:pt x="0" y="548640"/>
                </a:moveTo>
                <a:lnTo>
                  <a:pt x="0" y="0"/>
                </a:lnTo>
                <a:lnTo>
                  <a:pt x="2720340" y="0"/>
                </a:lnTo>
                <a:lnTo>
                  <a:pt x="2720340" y="548640"/>
                </a:lnTo>
                <a:lnTo>
                  <a:pt x="0" y="548640"/>
                </a:lnTo>
              </a:path>
            </a:pathLst>
          </a:cu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120000"/>
              </a:lnSpc>
              <a:buNone/>
            </a:pPr>
            <a:r>
              <a:rPr lang="en-US" sz="750" dirty="0">
                <a:solidFill>
                  <a:srgbClr val="FFFFFF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Создание постоянной колонии на Марсе к 2050 году является приоритетом.</a:t>
            </a:r>
            <a:endParaRPr lang="en-US" sz="750" dirty="0"/>
          </a:p>
          <a:p>
            <a:pPr algn="ctr" marL="0" indent="0">
              <a:lnSpc>
                <a:spcPct val="120000"/>
              </a:lnSpc>
              <a:buNone/>
            </a:pPr>
            <a:r>
              <a:rPr lang="en-US" sz="750" dirty="0">
                <a:solidFill>
                  <a:srgbClr val="FFFFFF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Для этого будут использоваться местные ресурсы и технологии 3D-печати.</a:t>
            </a:r>
            <a:endParaRPr lang="en-US" sz="750" dirty="0"/>
          </a:p>
        </p:txBody>
      </p:sp>
      <p:sp>
        <p:nvSpPr>
          <p:cNvPr id="12" name="Text 10"/>
          <p:cNvSpPr/>
          <p:nvPr/>
        </p:nvSpPr>
        <p:spPr>
          <a:xfrm>
            <a:off x="4735830" y="3757266"/>
            <a:ext cx="2720340" cy="731520"/>
          </a:xfrm>
          <a:custGeom>
            <a:avLst/>
            <a:gdLst/>
            <a:ahLst/>
            <a:cxnLst/>
            <a:rect l="l" t="t" r="r" b="b"/>
            <a:pathLst>
              <a:path w="2720340" h="731520">
                <a:moveTo>
                  <a:pt x="0" y="731520"/>
                </a:moveTo>
                <a:lnTo>
                  <a:pt x="0" y="0"/>
                </a:lnTo>
                <a:lnTo>
                  <a:pt x="2720340" y="0"/>
                </a:lnTo>
                <a:lnTo>
                  <a:pt x="2720340" y="731520"/>
                </a:lnTo>
                <a:lnTo>
                  <a:pt x="0" y="731520"/>
                </a:lnTo>
              </a:path>
            </a:pathLst>
          </a:cu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100000"/>
              </a:lnSpc>
              <a:spcBef>
                <a:spcPts val="1000"/>
              </a:spcBef>
              <a:buNone/>
            </a:pPr>
            <a:r>
              <a:rPr lang="en-US" sz="4400" dirty="0">
                <a:solidFill>
                  <a:srgbClr val="FFFFFF"/>
                </a:solidFill>
                <a:latin typeface="outfit semibold" pitchFamily="34" charset="0"/>
                <a:ea typeface="outfit semibold" pitchFamily="34" charset="-122"/>
                <a:cs typeface="outfit semibold" pitchFamily="34" charset="-120"/>
              </a:rPr>
              <a:t>2</a:t>
            </a:r>
            <a:endParaRPr lang="en-US" sz="4400" dirty="0"/>
          </a:p>
        </p:txBody>
      </p:sp>
      <p:sp>
        <p:nvSpPr>
          <p:cNvPr id="13" name="Text 11"/>
          <p:cNvSpPr/>
          <p:nvPr/>
        </p:nvSpPr>
        <p:spPr>
          <a:xfrm>
            <a:off x="4735830" y="3271809"/>
            <a:ext cx="2720340" cy="365760"/>
          </a:xfrm>
          <a:custGeom>
            <a:avLst/>
            <a:gdLst/>
            <a:ahLst/>
            <a:cxnLst/>
            <a:rect l="l" t="t" r="r" b="b"/>
            <a:pathLst>
              <a:path w="2720340" h="365760">
                <a:moveTo>
                  <a:pt x="0" y="365760"/>
                </a:moveTo>
                <a:lnTo>
                  <a:pt x="0" y="0"/>
                </a:lnTo>
                <a:lnTo>
                  <a:pt x="2720340" y="0"/>
                </a:lnTo>
                <a:lnTo>
                  <a:pt x="2720340" y="365760"/>
                </a:lnTo>
                <a:lnTo>
                  <a:pt x="0" y="365760"/>
                </a:lnTo>
              </a:path>
            </a:pathLst>
          </a:cu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90000"/>
              </a:lnSpc>
              <a:buNone/>
            </a:pPr>
            <a:r>
              <a:rPr lang="en-US" sz="1400" dirty="0">
                <a:solidFill>
                  <a:srgbClr val="FFFFFF"/>
                </a:solidFill>
                <a:latin typeface="outfit semibold" pitchFamily="34" charset="0"/>
                <a:ea typeface="outfit semibold" pitchFamily="34" charset="-122"/>
                <a:cs typeface="outfit semibold" pitchFamily="34" charset="-120"/>
              </a:rPr>
              <a:t>Планы по колонизации</a:t>
            </a:r>
            <a:endParaRPr lang="en-US" sz="1400" dirty="0"/>
          </a:p>
        </p:txBody>
      </p:sp>
      <p:sp>
        <p:nvSpPr>
          <p:cNvPr id="14" name="Text 12"/>
          <p:cNvSpPr/>
          <p:nvPr/>
        </p:nvSpPr>
        <p:spPr>
          <a:xfrm>
            <a:off x="1017269" y="4597275"/>
            <a:ext cx="2720340" cy="548640"/>
          </a:xfrm>
          <a:custGeom>
            <a:avLst/>
            <a:gdLst/>
            <a:ahLst/>
            <a:cxnLst/>
            <a:rect l="l" t="t" r="r" b="b"/>
            <a:pathLst>
              <a:path w="2720340" h="548640">
                <a:moveTo>
                  <a:pt x="0" y="548640"/>
                </a:moveTo>
                <a:lnTo>
                  <a:pt x="0" y="0"/>
                </a:lnTo>
                <a:lnTo>
                  <a:pt x="2720340" y="0"/>
                </a:lnTo>
                <a:lnTo>
                  <a:pt x="2720340" y="548640"/>
                </a:lnTo>
                <a:lnTo>
                  <a:pt x="0" y="548640"/>
                </a:lnTo>
              </a:path>
            </a:pathLst>
          </a:cu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120000"/>
              </a:lnSpc>
              <a:buNone/>
            </a:pPr>
            <a:r>
              <a:rPr lang="en-US" sz="813" dirty="0">
                <a:solidFill>
                  <a:srgbClr val="FFFFFF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NASA планирует отправить первую пилотируемую миссию на Марс в 2030 году.</a:t>
            </a:r>
            <a:endParaRPr lang="en-US" sz="813" dirty="0"/>
          </a:p>
          <a:p>
            <a:pPr algn="ctr" marL="0" indent="0">
              <a:lnSpc>
                <a:spcPct val="120000"/>
              </a:lnSpc>
              <a:buNone/>
            </a:pPr>
            <a:r>
              <a:rPr lang="en-US" sz="813" dirty="0">
                <a:solidFill>
                  <a:srgbClr val="FFFFFF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Цель миссии — исследование поверхности и поиск признаков жизни.</a:t>
            </a:r>
            <a:endParaRPr lang="en-US" sz="813" dirty="0"/>
          </a:p>
        </p:txBody>
      </p:sp>
      <p:sp>
        <p:nvSpPr>
          <p:cNvPr id="15" name="Text 13"/>
          <p:cNvSpPr/>
          <p:nvPr/>
        </p:nvSpPr>
        <p:spPr>
          <a:xfrm>
            <a:off x="1017269" y="3757266"/>
            <a:ext cx="2720340" cy="731520"/>
          </a:xfrm>
          <a:custGeom>
            <a:avLst/>
            <a:gdLst/>
            <a:ahLst/>
            <a:cxnLst/>
            <a:rect l="l" t="t" r="r" b="b"/>
            <a:pathLst>
              <a:path w="2720340" h="731520">
                <a:moveTo>
                  <a:pt x="0" y="731520"/>
                </a:moveTo>
                <a:lnTo>
                  <a:pt x="0" y="0"/>
                </a:lnTo>
                <a:lnTo>
                  <a:pt x="2720340" y="0"/>
                </a:lnTo>
                <a:lnTo>
                  <a:pt x="2720340" y="731520"/>
                </a:lnTo>
                <a:lnTo>
                  <a:pt x="0" y="731520"/>
                </a:lnTo>
              </a:path>
            </a:pathLst>
          </a:cu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100000"/>
              </a:lnSpc>
              <a:spcBef>
                <a:spcPts val="1000"/>
              </a:spcBef>
              <a:buNone/>
            </a:pPr>
            <a:r>
              <a:rPr lang="en-US" sz="4400" dirty="0">
                <a:solidFill>
                  <a:srgbClr val="FFFFFF"/>
                </a:solidFill>
                <a:latin typeface="outfit semibold" pitchFamily="34" charset="0"/>
                <a:ea typeface="outfit semibold" pitchFamily="34" charset="-122"/>
                <a:cs typeface="outfit semibold" pitchFamily="34" charset="-120"/>
              </a:rPr>
              <a:t>1</a:t>
            </a:r>
            <a:endParaRPr lang="en-US" sz="4400" dirty="0"/>
          </a:p>
        </p:txBody>
      </p:sp>
      <p:sp>
        <p:nvSpPr>
          <p:cNvPr id="16" name="Text 14"/>
          <p:cNvSpPr/>
          <p:nvPr/>
        </p:nvSpPr>
        <p:spPr>
          <a:xfrm>
            <a:off x="1017269" y="3271809"/>
            <a:ext cx="2720340" cy="365760"/>
          </a:xfrm>
          <a:custGeom>
            <a:avLst/>
            <a:gdLst/>
            <a:ahLst/>
            <a:cxnLst/>
            <a:rect l="l" t="t" r="r" b="b"/>
            <a:pathLst>
              <a:path w="2720340" h="365760">
                <a:moveTo>
                  <a:pt x="0" y="365760"/>
                </a:moveTo>
                <a:lnTo>
                  <a:pt x="0" y="0"/>
                </a:lnTo>
                <a:lnTo>
                  <a:pt x="2720340" y="0"/>
                </a:lnTo>
                <a:lnTo>
                  <a:pt x="2720340" y="365760"/>
                </a:lnTo>
                <a:lnTo>
                  <a:pt x="0" y="365760"/>
                </a:lnTo>
              </a:path>
            </a:pathLst>
          </a:cu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90000"/>
              </a:lnSpc>
              <a:buNone/>
            </a:pPr>
            <a:r>
              <a:rPr lang="en-US" sz="1400" dirty="0">
                <a:solidFill>
                  <a:srgbClr val="FFFFFF"/>
                </a:solidFill>
                <a:latin typeface="outfit semibold" pitchFamily="34" charset="0"/>
                <a:ea typeface="outfit semibold" pitchFamily="34" charset="-122"/>
                <a:cs typeface="outfit semibold" pitchFamily="34" charset="-120"/>
              </a:rPr>
              <a:t>Освоение Марса</a:t>
            </a:r>
            <a:endParaRPr lang="en-US" sz="1400" dirty="0"/>
          </a:p>
        </p:txBody>
      </p:sp>
      <p:sp>
        <p:nvSpPr>
          <p:cNvPr id="17" name="Text 15"/>
          <p:cNvSpPr/>
          <p:nvPr/>
        </p:nvSpPr>
        <p:spPr>
          <a:xfrm>
            <a:off x="855573" y="447"/>
            <a:ext cx="10474360" cy="1828353"/>
          </a:xfrm>
          <a:custGeom>
            <a:avLst/>
            <a:gdLst/>
            <a:ahLst/>
            <a:cxnLst/>
            <a:rect l="l" t="t" r="r" b="b"/>
            <a:pathLst>
              <a:path w="10474360" h="1828353">
                <a:moveTo>
                  <a:pt x="0" y="1828353"/>
                </a:moveTo>
                <a:lnTo>
                  <a:pt x="0" y="0"/>
                </a:lnTo>
                <a:lnTo>
                  <a:pt x="10474360" y="0"/>
                </a:lnTo>
                <a:lnTo>
                  <a:pt x="10474360" y="1828353"/>
                </a:lnTo>
                <a:lnTo>
                  <a:pt x="0" y="1828353"/>
                </a:lnTo>
              </a:path>
            </a:pathLst>
          </a:custGeom>
          <a:noFill/>
          <a:ln/>
        </p:spPr>
        <p:txBody>
          <a:bodyPr wrap="square" lIns="0" tIns="0" rIns="0" bIns="0" rtlCol="0" anchor="b"/>
          <a:lstStyle/>
          <a:p>
            <a:pPr algn="l" marL="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3200" dirty="0">
                <a:solidFill>
                  <a:srgbClr val="0D3423"/>
                </a:solidFill>
                <a:latin typeface="outfit semibold" pitchFamily="34" charset="0"/>
                <a:ea typeface="outfit semibold" pitchFamily="34" charset="-122"/>
                <a:cs typeface="outfit semibold" pitchFamily="34" charset="-120"/>
              </a:rPr>
              <a:t>Перспективы будущего в области космонавтики</a:t>
            </a:r>
            <a:endParaRPr lang="en-US" sz="3200" dirty="0"/>
          </a:p>
        </p:txBody>
      </p:sp>
      <p:sp>
        <p:nvSpPr>
          <p:cNvPr id="18" name="Text 16"/>
          <p:cNvSpPr/>
          <p:nvPr/>
        </p:nvSpPr>
        <p:spPr>
          <a:xfrm>
            <a:off x="852637" y="-6164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0" y="457200"/>
                </a:moveTo>
                <a:lnTo>
                  <a:pt x="0" y="0"/>
                </a:lnTo>
                <a:lnTo>
                  <a:pt x="457200" y="0"/>
                </a:lnTo>
                <a:lnTo>
                  <a:pt x="457200" y="457200"/>
                </a:lnTo>
                <a:lnTo>
                  <a:pt x="0" y="457200"/>
                </a:lnTo>
              </a:path>
            </a:pathLst>
          </a:custGeom>
          <a:solidFill>
            <a:srgbClr val="1A6847"/>
          </a:solidFill>
          <a:ln/>
        </p:spPr>
        <p:txBody>
          <a:bodyPr wrap="square" lIns="90000" tIns="46800" rIns="90000" bIns="46800" rtlCol="0" anchor="ctr"/>
          <a:lstStyle/>
          <a:p>
            <a:pPr algn="ctr" marL="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1600" b="1" dirty="0">
                <a:solidFill>
                  <a:srgbClr val="FFFFFF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19" name="Text 17"/>
          <p:cNvSpPr/>
          <p:nvPr/>
        </p:nvSpPr>
        <p:spPr>
          <a:xfrm>
            <a:off x="11133713" y="6146003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40">
                <a:moveTo>
                  <a:pt x="0" y="548640"/>
                </a:moveTo>
                <a:lnTo>
                  <a:pt x="0" y="0"/>
                </a:lnTo>
                <a:lnTo>
                  <a:pt x="548640" y="0"/>
                </a:lnTo>
                <a:lnTo>
                  <a:pt x="548640" y="548640"/>
                </a:lnTo>
                <a:lnTo>
                  <a:pt x="0" y="548640"/>
                </a:lnTo>
              </a:path>
            </a:pathLst>
          </a:custGeom>
          <a:noFill/>
          <a:ln/>
        </p:spPr>
        <p:txBody>
          <a:bodyPr wrap="square" lIns="90000" tIns="46800" rIns="90000" bIns="46800" rtlCol="0" anchor="ctr"/>
          <a:lstStyle/>
          <a:p>
            <a:pPr indent="0" marL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0" y="447"/>
            <a:ext cx="365760" cy="6857553"/>
          </a:xfrm>
          <a:custGeom>
            <a:avLst/>
            <a:gdLst/>
            <a:ahLst/>
            <a:cxnLst/>
            <a:rect l="l" t="t" r="r" b="b"/>
            <a:pathLst>
              <a:path w="365760" h="6857553">
                <a:moveTo>
                  <a:pt x="0" y="6857553"/>
                </a:moveTo>
                <a:lnTo>
                  <a:pt x="0" y="0"/>
                </a:lnTo>
                <a:lnTo>
                  <a:pt x="365760" y="0"/>
                </a:lnTo>
                <a:lnTo>
                  <a:pt x="365760" y="6857553"/>
                </a:lnTo>
                <a:lnTo>
                  <a:pt x="0" y="6857553"/>
                </a:lnTo>
              </a:path>
            </a:pathLst>
          </a:custGeom>
          <a:solidFill>
            <a:srgbClr val="1A6847"/>
          </a:solidFill>
          <a:ln/>
        </p:spPr>
        <p:txBody>
          <a:bodyPr wrap="square" lIns="90000" tIns="46800" rIns="90000" bIns="46800" rtlCol="0" anchor="t"/>
          <a:lstStyle/>
          <a:p>
            <a:pPr algn="l" marL="0" indent="0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3" name="Text 1"/>
          <p:cNvSpPr/>
          <p:nvPr/>
        </p:nvSpPr>
        <p:spPr>
          <a:xfrm>
            <a:off x="11826240" y="447"/>
            <a:ext cx="365760" cy="6857553"/>
          </a:xfrm>
          <a:custGeom>
            <a:avLst/>
            <a:gdLst/>
            <a:ahLst/>
            <a:cxnLst/>
            <a:rect l="l" t="t" r="r" b="b"/>
            <a:pathLst>
              <a:path w="365760" h="6857553">
                <a:moveTo>
                  <a:pt x="0" y="6857553"/>
                </a:moveTo>
                <a:lnTo>
                  <a:pt x="0" y="0"/>
                </a:lnTo>
                <a:lnTo>
                  <a:pt x="365760" y="0"/>
                </a:lnTo>
                <a:lnTo>
                  <a:pt x="365760" y="6857553"/>
                </a:lnTo>
                <a:lnTo>
                  <a:pt x="0" y="6857553"/>
                </a:lnTo>
              </a:path>
            </a:pathLst>
          </a:custGeom>
          <a:solidFill>
            <a:srgbClr val="FFD600"/>
          </a:solidFill>
          <a:ln/>
        </p:spPr>
        <p:txBody>
          <a:bodyPr wrap="square" lIns="90000" tIns="46800" rIns="90000" bIns="46800" rtlCol="0" anchor="t"/>
          <a:lstStyle/>
          <a:p>
            <a:pPr algn="l" marL="0" indent="0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4" name="Text 2"/>
          <p:cNvSpPr/>
          <p:nvPr/>
        </p:nvSpPr>
        <p:spPr>
          <a:xfrm>
            <a:off x="855573" y="6495651"/>
            <a:ext cx="6018528" cy="182880"/>
          </a:xfrm>
          <a:custGeom>
            <a:avLst/>
            <a:gdLst/>
            <a:ahLst/>
            <a:cxnLst/>
            <a:rect l="l" t="t" r="r" b="b"/>
            <a:pathLst>
              <a:path w="6018528" h="182880">
                <a:moveTo>
                  <a:pt x="0" y="182880"/>
                </a:moveTo>
                <a:lnTo>
                  <a:pt x="0" y="0"/>
                </a:lnTo>
                <a:lnTo>
                  <a:pt x="6018528" y="0"/>
                </a:lnTo>
                <a:lnTo>
                  <a:pt x="6018528" y="182880"/>
                </a:lnTo>
                <a:lnTo>
                  <a:pt x="0" y="182880"/>
                </a:lnTo>
              </a:path>
            </a:pathLst>
          </a:custGeom>
          <a:noFill/>
          <a:ln/>
        </p:spPr>
        <p:txBody>
          <a:bodyPr wrap="square" lIns="0" tIns="0" rIns="0" bIns="0" rtlCol="0" anchor="ctr"/>
          <a:lstStyle/>
          <a:p>
            <a:pPr algn="l" marL="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1000" dirty="0">
                <a:solidFill>
                  <a:srgbClr val="A6A6A6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Космонавтика: История, Технологии и Будущее</a:t>
            </a:r>
            <a:endParaRPr lang="en-US" sz="1000" dirty="0"/>
          </a:p>
        </p:txBody>
      </p:sp>
      <p:sp>
        <p:nvSpPr>
          <p:cNvPr id="5" name="Text 3"/>
          <p:cNvSpPr/>
          <p:nvPr/>
        </p:nvSpPr>
        <p:spPr>
          <a:xfrm>
            <a:off x="855572" y="447"/>
            <a:ext cx="10483791" cy="1477371"/>
          </a:xfrm>
          <a:custGeom>
            <a:avLst/>
            <a:gdLst/>
            <a:ahLst/>
            <a:cxnLst/>
            <a:rect l="l" t="t" r="r" b="b"/>
            <a:pathLst>
              <a:path w="10483791" h="1477371">
                <a:moveTo>
                  <a:pt x="0" y="1477371"/>
                </a:moveTo>
                <a:lnTo>
                  <a:pt x="0" y="0"/>
                </a:lnTo>
                <a:lnTo>
                  <a:pt x="10483791" y="0"/>
                </a:lnTo>
                <a:lnTo>
                  <a:pt x="10483791" y="1477371"/>
                </a:lnTo>
                <a:lnTo>
                  <a:pt x="0" y="1477371"/>
                </a:lnTo>
              </a:path>
            </a:pathLst>
          </a:custGeom>
          <a:noFill/>
          <a:ln/>
        </p:spPr>
        <p:txBody>
          <a:bodyPr wrap="square" lIns="0" tIns="0" rIns="0" bIns="0" rtlCol="0" anchor="b"/>
          <a:lstStyle/>
          <a:p>
            <a:pPr algn="l" marL="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3200" dirty="0">
                <a:solidFill>
                  <a:srgbClr val="0D3423"/>
                </a:solidFill>
                <a:latin typeface="outfit semibold" pitchFamily="34" charset="0"/>
                <a:ea typeface="outfit semibold" pitchFamily="34" charset="-122"/>
                <a:cs typeface="outfit semibold" pitchFamily="34" charset="-120"/>
              </a:rPr>
              <a:t>Заключение: Значение достижений космонавтики для человечества</a:t>
            </a:r>
            <a:endParaRPr lang="en-US" sz="3200" dirty="0"/>
          </a:p>
        </p:txBody>
      </p:sp>
      <p:sp>
        <p:nvSpPr>
          <p:cNvPr id="6" name="Text 4"/>
          <p:cNvSpPr/>
          <p:nvPr/>
        </p:nvSpPr>
        <p:spPr>
          <a:xfrm>
            <a:off x="852637" y="-6164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0" y="457200"/>
                </a:moveTo>
                <a:lnTo>
                  <a:pt x="0" y="0"/>
                </a:lnTo>
                <a:lnTo>
                  <a:pt x="457200" y="0"/>
                </a:lnTo>
                <a:lnTo>
                  <a:pt x="457200" y="457200"/>
                </a:lnTo>
                <a:lnTo>
                  <a:pt x="0" y="457200"/>
                </a:lnTo>
              </a:path>
            </a:pathLst>
          </a:custGeom>
          <a:solidFill>
            <a:srgbClr val="1A6847"/>
          </a:solidFill>
          <a:ln/>
        </p:spPr>
        <p:txBody>
          <a:bodyPr wrap="square" lIns="90000" tIns="46800" rIns="90000" bIns="46800" rtlCol="0" anchor="ctr"/>
          <a:lstStyle/>
          <a:p>
            <a:pPr algn="ctr" marL="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1600" b="1" dirty="0">
                <a:solidFill>
                  <a:srgbClr val="FFFFFF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 flipH="1" flipV="1">
            <a:off x="852637" y="2780159"/>
            <a:ext cx="201168" cy="246937"/>
          </a:xfrm>
          <a:custGeom>
            <a:avLst/>
            <a:gdLst/>
            <a:ahLst/>
            <a:cxnLst/>
            <a:rect l="l" t="t" r="r" b="b"/>
            <a:pathLst>
              <a:path w="201168" h="246937">
                <a:moveTo>
                  <a:pt x="0" y="246937"/>
                </a:moveTo>
                <a:lnTo>
                  <a:pt x="201168" y="246937"/>
                </a:lnTo>
                <a:lnTo>
                  <a:pt x="0" y="0"/>
                </a:lnTo>
                <a:lnTo>
                  <a:pt x="0" y="246937"/>
                </a:lnTo>
              </a:path>
            </a:pathLst>
          </a:custGeom>
          <a:solidFill>
            <a:srgbClr val="134E35"/>
          </a:solidFill>
          <a:ln/>
        </p:spPr>
        <p:txBody>
          <a:bodyPr wrap="square" lIns="90000" tIns="46800" rIns="90000" bIns="46800" rtlCol="0" anchor="ctr"/>
          <a:lstStyle/>
          <a:p>
            <a:pPr algn="ctr" marL="0" indent="0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8" name="Text 6"/>
          <p:cNvSpPr/>
          <p:nvPr/>
        </p:nvSpPr>
        <p:spPr>
          <a:xfrm flipH="1" flipV="1">
            <a:off x="4440627" y="2780159"/>
            <a:ext cx="201168" cy="246937"/>
          </a:xfrm>
          <a:custGeom>
            <a:avLst/>
            <a:gdLst/>
            <a:ahLst/>
            <a:cxnLst/>
            <a:rect l="l" t="t" r="r" b="b"/>
            <a:pathLst>
              <a:path w="201168" h="246937">
                <a:moveTo>
                  <a:pt x="0" y="246937"/>
                </a:moveTo>
                <a:lnTo>
                  <a:pt x="201168" y="246937"/>
                </a:lnTo>
                <a:lnTo>
                  <a:pt x="0" y="0"/>
                </a:lnTo>
                <a:lnTo>
                  <a:pt x="0" y="246937"/>
                </a:lnTo>
              </a:path>
            </a:pathLst>
          </a:custGeom>
          <a:solidFill>
            <a:srgbClr val="134E35"/>
          </a:solidFill>
          <a:ln/>
        </p:spPr>
        <p:txBody>
          <a:bodyPr wrap="square" lIns="90000" tIns="46800" rIns="90000" bIns="46800" rtlCol="0" anchor="ctr"/>
          <a:lstStyle/>
          <a:p>
            <a:pPr algn="ctr" marL="0" indent="0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9" name="Text 7"/>
          <p:cNvSpPr/>
          <p:nvPr/>
        </p:nvSpPr>
        <p:spPr>
          <a:xfrm flipH="1" flipV="1">
            <a:off x="8029235" y="2780159"/>
            <a:ext cx="201168" cy="246937"/>
          </a:xfrm>
          <a:custGeom>
            <a:avLst/>
            <a:gdLst/>
            <a:ahLst/>
            <a:cxnLst/>
            <a:rect l="l" t="t" r="r" b="b"/>
            <a:pathLst>
              <a:path w="201168" h="246937">
                <a:moveTo>
                  <a:pt x="0" y="246937"/>
                </a:moveTo>
                <a:lnTo>
                  <a:pt x="201168" y="246937"/>
                </a:lnTo>
                <a:lnTo>
                  <a:pt x="0" y="0"/>
                </a:lnTo>
                <a:lnTo>
                  <a:pt x="0" y="246937"/>
                </a:lnTo>
              </a:path>
            </a:pathLst>
          </a:custGeom>
          <a:solidFill>
            <a:srgbClr val="134E35"/>
          </a:solidFill>
          <a:ln/>
        </p:spPr>
        <p:txBody>
          <a:bodyPr wrap="square" lIns="90000" tIns="46800" rIns="90000" bIns="46800" rtlCol="0" anchor="ctr"/>
          <a:lstStyle/>
          <a:p>
            <a:pPr algn="ctr" marL="0" indent="0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10" name="Text 8"/>
          <p:cNvSpPr/>
          <p:nvPr/>
        </p:nvSpPr>
        <p:spPr>
          <a:xfrm>
            <a:off x="8230403" y="2437623"/>
            <a:ext cx="3108960" cy="3108960"/>
          </a:xfrm>
          <a:custGeom>
            <a:avLst/>
            <a:gdLst/>
            <a:ahLst/>
            <a:cxnLst/>
            <a:rect l="l" t="t" r="r" b="b"/>
            <a:pathLst>
              <a:path w="3108960" h="3108960">
                <a:moveTo>
                  <a:pt x="0" y="3108960"/>
                </a:moveTo>
                <a:lnTo>
                  <a:pt x="0" y="0"/>
                </a:lnTo>
                <a:lnTo>
                  <a:pt x="3108960" y="0"/>
                </a:lnTo>
                <a:lnTo>
                  <a:pt x="3108960" y="3108960"/>
                </a:lnTo>
                <a:lnTo>
                  <a:pt x="0" y="3108960"/>
                </a:lnTo>
              </a:path>
            </a:pathLst>
          </a:custGeom>
          <a:solidFill>
            <a:srgbClr val="FFFFFF"/>
          </a:solidFill>
          <a:ln w="12700">
            <a:solidFill>
              <a:srgbClr val="C2F0DD"/>
            </a:solidFill>
          </a:ln>
        </p:spPr>
        <p:txBody>
          <a:bodyPr wrap="square" lIns="182880" tIns="457200" rIns="182880" bIns="0" rtlCol="0" anchor="t"/>
          <a:lstStyle/>
          <a:p>
            <a:pPr algn="l" marL="0" indent="0">
              <a:lnSpc>
                <a:spcPct val="110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Космонавтика вдохновляет новое поколение изучать науку и технологии.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8028617" y="2050543"/>
            <a:ext cx="3108960" cy="731520"/>
          </a:xfrm>
          <a:custGeom>
            <a:avLst/>
            <a:gdLst/>
            <a:ahLst/>
            <a:cxnLst/>
            <a:rect l="l" t="t" r="r" b="b"/>
            <a:pathLst>
              <a:path w="3108960" h="731520">
                <a:moveTo>
                  <a:pt x="0" y="0"/>
                </a:moveTo>
                <a:lnTo>
                  <a:pt x="2743200" y="0"/>
                </a:lnTo>
                <a:lnTo>
                  <a:pt x="3108960" y="365760"/>
                </a:lnTo>
                <a:lnTo>
                  <a:pt x="2743200" y="731520"/>
                </a:lnTo>
                <a:lnTo>
                  <a:pt x="0" y="731520"/>
                </a:lnTo>
                <a:lnTo>
                  <a:pt x="0" y="0"/>
                </a:lnTo>
              </a:path>
            </a:pathLst>
          </a:custGeom>
          <a:solidFill>
            <a:srgbClr val="1A6847"/>
          </a:solidFill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90000"/>
              </a:lnSpc>
              <a:buNone/>
            </a:pPr>
            <a:r>
              <a:rPr lang="en-US" sz="1200" dirty="0">
                <a:solidFill>
                  <a:srgbClr val="FFFFFF"/>
                </a:solidFill>
                <a:latin typeface="outfit semibold" pitchFamily="34" charset="0"/>
                <a:ea typeface="outfit semibold" pitchFamily="34" charset="-122"/>
                <a:cs typeface="outfit semibold" pitchFamily="34" charset="-120"/>
              </a:rPr>
              <a:t>Влияние на общество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4642413" y="2437623"/>
            <a:ext cx="3108960" cy="3108960"/>
          </a:xfrm>
          <a:custGeom>
            <a:avLst/>
            <a:gdLst/>
            <a:ahLst/>
            <a:cxnLst/>
            <a:rect l="l" t="t" r="r" b="b"/>
            <a:pathLst>
              <a:path w="3108960" h="3108960">
                <a:moveTo>
                  <a:pt x="0" y="3108960"/>
                </a:moveTo>
                <a:lnTo>
                  <a:pt x="0" y="0"/>
                </a:lnTo>
                <a:lnTo>
                  <a:pt x="3108960" y="0"/>
                </a:lnTo>
                <a:lnTo>
                  <a:pt x="3108960" y="3108960"/>
                </a:lnTo>
                <a:lnTo>
                  <a:pt x="0" y="3108960"/>
                </a:lnTo>
              </a:path>
            </a:pathLst>
          </a:custGeom>
          <a:solidFill>
            <a:srgbClr val="FFFFFF"/>
          </a:solidFill>
          <a:ln w="12700">
            <a:solidFill>
              <a:srgbClr val="C2F0DD"/>
            </a:solidFill>
          </a:ln>
        </p:spPr>
        <p:txBody>
          <a:bodyPr wrap="square" lIns="182880" tIns="457200" rIns="182880" bIns="0" rtlCol="0" anchor="t"/>
          <a:lstStyle/>
          <a:p>
            <a:pPr algn="l" marL="0" indent="0">
              <a:lnSpc>
                <a:spcPct val="110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Достижения в космонавтике способствовали прогрессу в научных исследованиях.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440627" y="2050543"/>
            <a:ext cx="3108960" cy="731520"/>
          </a:xfrm>
          <a:custGeom>
            <a:avLst/>
            <a:gdLst/>
            <a:ahLst/>
            <a:cxnLst/>
            <a:rect l="l" t="t" r="r" b="b"/>
            <a:pathLst>
              <a:path w="3108960" h="731520">
                <a:moveTo>
                  <a:pt x="0" y="0"/>
                </a:moveTo>
                <a:lnTo>
                  <a:pt x="2743200" y="0"/>
                </a:lnTo>
                <a:lnTo>
                  <a:pt x="3108960" y="365760"/>
                </a:lnTo>
                <a:lnTo>
                  <a:pt x="2743200" y="731520"/>
                </a:lnTo>
                <a:lnTo>
                  <a:pt x="0" y="731520"/>
                </a:lnTo>
                <a:lnTo>
                  <a:pt x="0" y="0"/>
                </a:lnTo>
              </a:path>
            </a:pathLst>
          </a:custGeom>
          <a:solidFill>
            <a:srgbClr val="1A6847"/>
          </a:solidFill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90000"/>
              </a:lnSpc>
              <a:buNone/>
            </a:pPr>
            <a:r>
              <a:rPr lang="en-US" sz="1200" dirty="0">
                <a:solidFill>
                  <a:srgbClr val="FFFFFF"/>
                </a:solidFill>
                <a:latin typeface="outfit semibold" pitchFamily="34" charset="0"/>
                <a:ea typeface="outfit semibold" pitchFamily="34" charset="-122"/>
                <a:cs typeface="outfit semibold" pitchFamily="34" charset="-120"/>
              </a:rPr>
              <a:t>Космонавтика и наука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1054423" y="2437623"/>
            <a:ext cx="3108960" cy="3108960"/>
          </a:xfrm>
          <a:custGeom>
            <a:avLst/>
            <a:gdLst/>
            <a:ahLst/>
            <a:cxnLst/>
            <a:rect l="l" t="t" r="r" b="b"/>
            <a:pathLst>
              <a:path w="3108960" h="3108960">
                <a:moveTo>
                  <a:pt x="0" y="3108960"/>
                </a:moveTo>
                <a:lnTo>
                  <a:pt x="0" y="0"/>
                </a:lnTo>
                <a:lnTo>
                  <a:pt x="3108960" y="0"/>
                </a:lnTo>
                <a:lnTo>
                  <a:pt x="3108960" y="3108960"/>
                </a:lnTo>
                <a:lnTo>
                  <a:pt x="0" y="3108960"/>
                </a:lnTo>
              </a:path>
            </a:pathLst>
          </a:custGeom>
          <a:solidFill>
            <a:srgbClr val="FFFFFF"/>
          </a:solidFill>
          <a:ln w="12700">
            <a:solidFill>
              <a:srgbClr val="C2F0DD"/>
            </a:solidFill>
          </a:ln>
        </p:spPr>
        <p:txBody>
          <a:bodyPr wrap="square" lIns="182880" tIns="457200" rIns="182880" bIns="0" rtlCol="0" anchor="t"/>
          <a:lstStyle/>
          <a:p>
            <a:pPr algn="l" marL="0" indent="0">
              <a:lnSpc>
                <a:spcPct val="110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Презентация подводит итоги ключевых достижений космонавтики.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852637" y="2050543"/>
            <a:ext cx="3108960" cy="731520"/>
          </a:xfrm>
          <a:custGeom>
            <a:avLst/>
            <a:gdLst/>
            <a:ahLst/>
            <a:cxnLst/>
            <a:rect l="l" t="t" r="r" b="b"/>
            <a:pathLst>
              <a:path w="3108960" h="731520">
                <a:moveTo>
                  <a:pt x="0" y="0"/>
                </a:moveTo>
                <a:lnTo>
                  <a:pt x="2743200" y="0"/>
                </a:lnTo>
                <a:lnTo>
                  <a:pt x="3108960" y="365760"/>
                </a:lnTo>
                <a:lnTo>
                  <a:pt x="2743200" y="731520"/>
                </a:lnTo>
                <a:lnTo>
                  <a:pt x="0" y="731520"/>
                </a:lnTo>
                <a:lnTo>
                  <a:pt x="0" y="0"/>
                </a:lnTo>
              </a:path>
            </a:pathLst>
          </a:custGeom>
          <a:solidFill>
            <a:srgbClr val="1A6847"/>
          </a:solidFill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90000"/>
              </a:lnSpc>
              <a:buNone/>
            </a:pPr>
            <a:r>
              <a:rPr lang="en-US" sz="1200" dirty="0">
                <a:solidFill>
                  <a:srgbClr val="FFFFFF"/>
                </a:solidFill>
                <a:latin typeface="outfit semibold" pitchFamily="34" charset="0"/>
                <a:ea typeface="outfit semibold" pitchFamily="34" charset="-122"/>
                <a:cs typeface="outfit semibold" pitchFamily="34" charset="-120"/>
              </a:rPr>
              <a:t>Итоги презентации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11133713" y="6146003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40">
                <a:moveTo>
                  <a:pt x="0" y="548640"/>
                </a:moveTo>
                <a:lnTo>
                  <a:pt x="0" y="0"/>
                </a:lnTo>
                <a:lnTo>
                  <a:pt x="548640" y="0"/>
                </a:lnTo>
                <a:lnTo>
                  <a:pt x="548640" y="548640"/>
                </a:lnTo>
                <a:lnTo>
                  <a:pt x="0" y="548640"/>
                </a:lnTo>
              </a:path>
            </a:pathLst>
          </a:custGeom>
          <a:noFill/>
          <a:ln/>
        </p:spPr>
        <p:txBody>
          <a:bodyPr wrap="square" lIns="90000" tIns="46800" rIns="90000" bIns="46800" rtlCol="0" anchor="ctr"/>
          <a:lstStyle/>
          <a:p>
            <a:pPr indent="0" marL="0">
              <a:buNone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SlideSpeak</dc:creator>
  <cp:lastModifiedBy>SlideSpeak</cp:lastModifiedBy>
  <cp:revision>1</cp:revision>
  <dcterms:created xsi:type="dcterms:W3CDTF">2025-04-15T05:58:48Z</dcterms:created>
  <dcterms:modified xsi:type="dcterms:W3CDTF">2025-04-15T05:58:48Z</dcterms:modified>
</cp:coreProperties>
</file>