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diagrams/colors4.xml" ContentType="application/vnd.openxmlformats-officedocument.drawingml.diagramColors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diagrams/layout6.xml" ContentType="application/vnd.openxmlformats-officedocument.drawingml.diagram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diagrams/data5.xml" ContentType="application/vnd.openxmlformats-officedocument.drawingml.diagramData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diagrams/quickStyle6.xml" ContentType="application/vnd.openxmlformats-officedocument.drawingml.diagramStyle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diagrams/drawing3.xml" ContentType="application/vnd.ms-office.drawingml.diagramDrawing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diagrams/colors6.xml" ContentType="application/vnd.openxmlformats-officedocument.drawingml.diagramColors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diagrams/quickStyle5.xml" ContentType="application/vnd.openxmlformats-officedocument.drawingml.diagramStyl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45" r:id="rId4"/>
    <p:sldMasterId id="2147483757" r:id="rId5"/>
    <p:sldMasterId id="2147483769" r:id="rId6"/>
    <p:sldMasterId id="2147483781" r:id="rId7"/>
    <p:sldMasterId id="2147483793" r:id="rId8"/>
    <p:sldMasterId id="2147483805" r:id="rId9"/>
    <p:sldMasterId id="2147483817" r:id="rId10"/>
    <p:sldMasterId id="2147483829" r:id="rId11"/>
    <p:sldMasterId id="2147483841" r:id="rId12"/>
    <p:sldMasterId id="2147483853" r:id="rId13"/>
    <p:sldMasterId id="2147483865" r:id="rId14"/>
    <p:sldMasterId id="2147483877" r:id="rId15"/>
    <p:sldMasterId id="2147483889" r:id="rId16"/>
    <p:sldMasterId id="2147483901" r:id="rId17"/>
    <p:sldMasterId id="2147483913" r:id="rId18"/>
    <p:sldMasterId id="2147483925" r:id="rId19"/>
    <p:sldMasterId id="2147483937" r:id="rId20"/>
    <p:sldMasterId id="2147483949" r:id="rId21"/>
    <p:sldMasterId id="2147483961" r:id="rId22"/>
    <p:sldMasterId id="2147483973" r:id="rId23"/>
    <p:sldMasterId id="2147483985" r:id="rId24"/>
    <p:sldMasterId id="2147483997" r:id="rId25"/>
    <p:sldMasterId id="2147484009" r:id="rId26"/>
    <p:sldMasterId id="2147484021" r:id="rId27"/>
    <p:sldMasterId id="2147484033" r:id="rId28"/>
    <p:sldMasterId id="2147484045" r:id="rId29"/>
    <p:sldMasterId id="2147484057" r:id="rId30"/>
    <p:sldMasterId id="2147484069" r:id="rId31"/>
    <p:sldMasterId id="2147484081" r:id="rId32"/>
    <p:sldMasterId id="2147484093" r:id="rId33"/>
    <p:sldMasterId id="2147484105" r:id="rId34"/>
    <p:sldMasterId id="2147484117" r:id="rId35"/>
    <p:sldMasterId id="2147484129" r:id="rId36"/>
    <p:sldMasterId id="2147484141" r:id="rId37"/>
    <p:sldMasterId id="2147484153" r:id="rId38"/>
    <p:sldMasterId id="2147484165" r:id="rId39"/>
    <p:sldMasterId id="2147484177" r:id="rId40"/>
    <p:sldMasterId id="2147484189" r:id="rId41"/>
  </p:sldMasterIdLst>
  <p:notesMasterIdLst>
    <p:notesMasterId r:id="rId58"/>
  </p:notesMasterIdLst>
  <p:sldIdLst>
    <p:sldId id="256" r:id="rId42"/>
    <p:sldId id="268" r:id="rId43"/>
    <p:sldId id="267" r:id="rId44"/>
    <p:sldId id="266" r:id="rId45"/>
    <p:sldId id="273" r:id="rId46"/>
    <p:sldId id="274" r:id="rId47"/>
    <p:sldId id="264" r:id="rId48"/>
    <p:sldId id="265" r:id="rId49"/>
    <p:sldId id="263" r:id="rId50"/>
    <p:sldId id="271" r:id="rId51"/>
    <p:sldId id="262" r:id="rId52"/>
    <p:sldId id="261" r:id="rId53"/>
    <p:sldId id="260" r:id="rId54"/>
    <p:sldId id="258" r:id="rId55"/>
    <p:sldId id="257" r:id="rId56"/>
    <p:sldId id="27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CCFF"/>
    <a:srgbClr val="BEAA18"/>
    <a:srgbClr val="8D6649"/>
    <a:srgbClr val="B98C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707E5-A1AA-4C09-BB09-06280877275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</dgm:pt>
    <dgm:pt modelId="{6687FE67-EA49-4A0F-BB11-54257CD7691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0000"/>
              </a:solidFill>
              <a:effectLst/>
              <a:latin typeface="+mn-lt"/>
            </a:rPr>
            <a:t>Но чем дольше тянутся военные действия, тем больше его тянет к родной земле, к любимой женщине…</a:t>
          </a:r>
        </a:p>
        <a:p>
          <a:pPr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B8C2E93-8F05-435F-91D5-2595EDE4AF6C}" type="parTrans" cxnId="{051EFF08-6731-46C5-854F-3D53645D5765}">
      <dgm:prSet/>
      <dgm:spPr/>
      <dgm:t>
        <a:bodyPr/>
        <a:lstStyle/>
        <a:p>
          <a:endParaRPr lang="ru-RU"/>
        </a:p>
      </dgm:t>
    </dgm:pt>
    <dgm:pt modelId="{2372F9D1-6700-4663-B830-2C9A6C161FAE}" type="sibTrans" cxnId="{051EFF08-6731-46C5-854F-3D53645D5765}">
      <dgm:prSet/>
      <dgm:spPr/>
      <dgm:t>
        <a:bodyPr/>
        <a:lstStyle/>
        <a:p>
          <a:endParaRPr lang="ru-RU"/>
        </a:p>
      </dgm:t>
    </dgm:pt>
    <dgm:pt modelId="{6EA9844E-7628-4295-9BD7-B8491088FEFB}" type="pres">
      <dgm:prSet presAssocID="{441707E5-A1AA-4C09-BB09-06280877275A}" presName="Name0" presStyleCnt="0">
        <dgm:presLayoutVars>
          <dgm:dir/>
          <dgm:resizeHandles val="exact"/>
        </dgm:presLayoutVars>
      </dgm:prSet>
      <dgm:spPr/>
    </dgm:pt>
    <dgm:pt modelId="{7304C8EA-FFEE-4FAB-8A40-1F4F23688F22}" type="pres">
      <dgm:prSet presAssocID="{6687FE67-EA49-4A0F-BB11-54257CD76910}" presName="compNode" presStyleCnt="0"/>
      <dgm:spPr/>
    </dgm:pt>
    <dgm:pt modelId="{76B86E43-2AE6-47DB-BBCE-3A2604DD6638}" type="pres">
      <dgm:prSet presAssocID="{6687FE67-EA49-4A0F-BB11-54257CD76910}" presName="pictRect" presStyleLbl="node1" presStyleIdx="0" presStyleCnt="1" custLinFactNeighborX="-3004" custLinFactNeighborY="-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  <a:effectLst>
          <a:softEdge rad="127000"/>
        </a:effectLst>
      </dgm:spPr>
      <dgm:extLst>
        <a:ext uri="{E40237B7-FDA0-4F09-8148-C483321AD2D9}">
          <dgm14:cNvPr xmlns:dgm14="http://schemas.microsoft.com/office/drawing/2010/diagram" xmlns="" id="0" name="" descr="C:\Users\u s e r\Desktop\500.jpg"/>
        </a:ext>
      </dgm:extLst>
    </dgm:pt>
    <dgm:pt modelId="{2F1649FA-8AD0-438D-983F-527CB5E51AD9}" type="pres">
      <dgm:prSet presAssocID="{6687FE67-EA49-4A0F-BB11-54257CD76910}" presName="textRect" presStyleLbl="revTx" presStyleIdx="0" presStyleCnt="1" custScaleX="97806" custScaleY="75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A0E2E-6135-494E-B0AA-4CC4DF06E761}" type="presOf" srcId="{6687FE67-EA49-4A0F-BB11-54257CD76910}" destId="{2F1649FA-8AD0-438D-983F-527CB5E51AD9}" srcOrd="0" destOrd="0" presId="urn:microsoft.com/office/officeart/2005/8/layout/pList1#1"/>
    <dgm:cxn modelId="{051EFF08-6731-46C5-854F-3D53645D5765}" srcId="{441707E5-A1AA-4C09-BB09-06280877275A}" destId="{6687FE67-EA49-4A0F-BB11-54257CD76910}" srcOrd="0" destOrd="0" parTransId="{BB8C2E93-8F05-435F-91D5-2595EDE4AF6C}" sibTransId="{2372F9D1-6700-4663-B830-2C9A6C161FAE}"/>
    <dgm:cxn modelId="{3E35F86F-EEBC-41F6-A54C-803EBD64E00C}" type="presOf" srcId="{441707E5-A1AA-4C09-BB09-06280877275A}" destId="{6EA9844E-7628-4295-9BD7-B8491088FEFB}" srcOrd="0" destOrd="0" presId="urn:microsoft.com/office/officeart/2005/8/layout/pList1#1"/>
    <dgm:cxn modelId="{32396CE6-2B22-4A99-9B2F-E553555B19B2}" type="presParOf" srcId="{6EA9844E-7628-4295-9BD7-B8491088FEFB}" destId="{7304C8EA-FFEE-4FAB-8A40-1F4F23688F22}" srcOrd="0" destOrd="0" presId="urn:microsoft.com/office/officeart/2005/8/layout/pList1#1"/>
    <dgm:cxn modelId="{6D9BEA68-9C50-4B84-90C7-C8F06A0BAAA7}" type="presParOf" srcId="{7304C8EA-FFEE-4FAB-8A40-1F4F23688F22}" destId="{76B86E43-2AE6-47DB-BBCE-3A2604DD6638}" srcOrd="0" destOrd="0" presId="urn:microsoft.com/office/officeart/2005/8/layout/pList1#1"/>
    <dgm:cxn modelId="{655BBB91-D5F9-4E09-B343-4801D35C2250}" type="presParOf" srcId="{7304C8EA-FFEE-4FAB-8A40-1F4F23688F22}" destId="{2F1649FA-8AD0-438D-983F-527CB5E51AD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DEC2C-4AB3-49A4-85D6-EB7FACDCA6B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2D63FD41-987C-41B7-BA82-77E4D052A402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Дуняша</a:t>
          </a:r>
          <a:endParaRPr lang="ru-RU" b="1" dirty="0">
            <a:solidFill>
              <a:srgbClr val="C00000"/>
            </a:solidFill>
          </a:endParaRPr>
        </a:p>
      </dgm:t>
    </dgm:pt>
    <dgm:pt modelId="{0197E146-060E-4099-B560-AE56377C986B}" type="parTrans" cxnId="{A717AAE9-C690-47F9-8B11-C4455EEC8D11}">
      <dgm:prSet/>
      <dgm:spPr/>
      <dgm:t>
        <a:bodyPr/>
        <a:lstStyle/>
        <a:p>
          <a:endParaRPr lang="ru-RU"/>
        </a:p>
      </dgm:t>
    </dgm:pt>
    <dgm:pt modelId="{BB2C9648-588F-4364-801C-F5471AD93C8D}" type="sibTrans" cxnId="{A717AAE9-C690-47F9-8B11-C4455EEC8D11}">
      <dgm:prSet/>
      <dgm:spPr/>
      <dgm:t>
        <a:bodyPr/>
        <a:lstStyle/>
        <a:p>
          <a:endParaRPr lang="ru-RU"/>
        </a:p>
      </dgm:t>
    </dgm:pt>
    <dgm:pt modelId="{EE06DEB5-ED7C-4AE5-9592-21D867CA738C}" type="pres">
      <dgm:prSet presAssocID="{F47DEC2C-4AB3-49A4-85D6-EB7FACDCA6BD}" presName="Name0" presStyleCnt="0">
        <dgm:presLayoutVars>
          <dgm:dir/>
          <dgm:resizeHandles val="exact"/>
        </dgm:presLayoutVars>
      </dgm:prSet>
      <dgm:spPr/>
    </dgm:pt>
    <dgm:pt modelId="{7086EC7E-1748-42FF-BA5D-2FFA1A201DD2}" type="pres">
      <dgm:prSet presAssocID="{2D63FD41-987C-41B7-BA82-77E4D052A402}" presName="composite" presStyleCnt="0"/>
      <dgm:spPr/>
    </dgm:pt>
    <dgm:pt modelId="{4F3BBEE3-78E5-4013-B225-95B63E350570}" type="pres">
      <dgm:prSet presAssocID="{2D63FD41-987C-41B7-BA82-77E4D052A402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 descr="C:\Users\u s e r\Desktop\Без названия (1).jpg"/>
        </a:ext>
      </dgm:extLst>
    </dgm:pt>
    <dgm:pt modelId="{8D242B3D-0AEE-413B-B54E-D20AE6E644BF}" type="pres">
      <dgm:prSet presAssocID="{2D63FD41-987C-41B7-BA82-77E4D052A402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281C0-20C0-42E6-9C3A-CB1A26995992}" type="presOf" srcId="{2D63FD41-987C-41B7-BA82-77E4D052A402}" destId="{8D242B3D-0AEE-413B-B54E-D20AE6E644BF}" srcOrd="0" destOrd="0" presId="urn:microsoft.com/office/officeart/2008/layout/BendingPictureCaptionList"/>
    <dgm:cxn modelId="{5A567611-432E-4C2F-B0BE-07A75BEEDEB1}" type="presOf" srcId="{F47DEC2C-4AB3-49A4-85D6-EB7FACDCA6BD}" destId="{EE06DEB5-ED7C-4AE5-9592-21D867CA738C}" srcOrd="0" destOrd="0" presId="urn:microsoft.com/office/officeart/2008/layout/BendingPictureCaptionList"/>
    <dgm:cxn modelId="{A717AAE9-C690-47F9-8B11-C4455EEC8D11}" srcId="{F47DEC2C-4AB3-49A4-85D6-EB7FACDCA6BD}" destId="{2D63FD41-987C-41B7-BA82-77E4D052A402}" srcOrd="0" destOrd="0" parTransId="{0197E146-060E-4099-B560-AE56377C986B}" sibTransId="{BB2C9648-588F-4364-801C-F5471AD93C8D}"/>
    <dgm:cxn modelId="{F054758B-84F2-4966-8FCD-0370A1EDE2B4}" type="presParOf" srcId="{EE06DEB5-ED7C-4AE5-9592-21D867CA738C}" destId="{7086EC7E-1748-42FF-BA5D-2FFA1A201DD2}" srcOrd="0" destOrd="0" presId="urn:microsoft.com/office/officeart/2008/layout/BendingPictureCaptionList"/>
    <dgm:cxn modelId="{AE847539-2145-41E8-8E34-75508FC33A5D}" type="presParOf" srcId="{7086EC7E-1748-42FF-BA5D-2FFA1A201DD2}" destId="{4F3BBEE3-78E5-4013-B225-95B63E350570}" srcOrd="0" destOrd="0" presId="urn:microsoft.com/office/officeart/2008/layout/BendingPictureCaptionList"/>
    <dgm:cxn modelId="{DF634DD0-0151-41B8-9CAB-0DF242644858}" type="presParOf" srcId="{7086EC7E-1748-42FF-BA5D-2FFA1A201DD2}" destId="{8D242B3D-0AEE-413B-B54E-D20AE6E644B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BFD85-9B95-4974-B4A1-0693D3BF9F76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36A41D38-E890-4FC7-94AA-B9FBCBC79EE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Наталья</a:t>
          </a:r>
          <a:endParaRPr lang="ru-RU" b="1" dirty="0">
            <a:solidFill>
              <a:srgbClr val="C00000"/>
            </a:solidFill>
          </a:endParaRPr>
        </a:p>
      </dgm:t>
    </dgm:pt>
    <dgm:pt modelId="{EF66950D-941B-46A6-A6A4-5E418DC87C44}" type="parTrans" cxnId="{EDA33BAB-AE6E-48D1-BA13-3532F2E10F84}">
      <dgm:prSet/>
      <dgm:spPr/>
      <dgm:t>
        <a:bodyPr/>
        <a:lstStyle/>
        <a:p>
          <a:endParaRPr lang="ru-RU"/>
        </a:p>
      </dgm:t>
    </dgm:pt>
    <dgm:pt modelId="{DFC3290A-F626-4300-859D-A0A777047D67}" type="sibTrans" cxnId="{EDA33BAB-AE6E-48D1-BA13-3532F2E10F84}">
      <dgm:prSet/>
      <dgm:spPr/>
      <dgm:t>
        <a:bodyPr/>
        <a:lstStyle/>
        <a:p>
          <a:endParaRPr lang="ru-RU"/>
        </a:p>
      </dgm:t>
    </dgm:pt>
    <dgm:pt modelId="{DDD554E7-7281-4A68-B464-B77729FF3043}" type="pres">
      <dgm:prSet presAssocID="{CBABFD85-9B95-4974-B4A1-0693D3BF9F76}" presName="Name0" presStyleCnt="0">
        <dgm:presLayoutVars>
          <dgm:dir/>
          <dgm:resizeHandles val="exact"/>
        </dgm:presLayoutVars>
      </dgm:prSet>
      <dgm:spPr/>
    </dgm:pt>
    <dgm:pt modelId="{B31DDD0A-940D-4857-A3DF-77EE70CDA9EC}" type="pres">
      <dgm:prSet presAssocID="{36A41D38-E890-4FC7-94AA-B9FBCBC79EEB}" presName="composite" presStyleCnt="0"/>
      <dgm:spPr/>
    </dgm:pt>
    <dgm:pt modelId="{784E2D65-1431-4230-B2A1-4CF85F33B053}" type="pres">
      <dgm:prSet presAssocID="{36A41D38-E890-4FC7-94AA-B9FBCBC79EEB}" presName="rect1" presStyleLbl="bgShp" presStyleIdx="0" presStyleCnt="1" custScaleX="115911" custScaleY="100098" custLinFactNeighborX="-5216" custLinFactNeighborY="15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extLst>
        <a:ext uri="{E40237B7-FDA0-4F09-8148-C483321AD2D9}">
          <dgm14:cNvPr xmlns:dgm14="http://schemas.microsoft.com/office/drawing/2010/diagram" xmlns="" id="0" name="" descr="C:\Users\u s e r\Desktop\images (1).jpg"/>
        </a:ext>
      </dgm:extLst>
    </dgm:pt>
    <dgm:pt modelId="{AB9EB79A-8477-4248-A5EE-4930533B148A}" type="pres">
      <dgm:prSet presAssocID="{36A41D38-E890-4FC7-94AA-B9FBCBC79EEB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FF44C3-B6EE-4B2E-A891-AC47CF8FEA91}" type="presOf" srcId="{CBABFD85-9B95-4974-B4A1-0693D3BF9F76}" destId="{DDD554E7-7281-4A68-B464-B77729FF3043}" srcOrd="0" destOrd="0" presId="urn:microsoft.com/office/officeart/2008/layout/BendingPictureSemiTransparentText"/>
    <dgm:cxn modelId="{EDA33BAB-AE6E-48D1-BA13-3532F2E10F84}" srcId="{CBABFD85-9B95-4974-B4A1-0693D3BF9F76}" destId="{36A41D38-E890-4FC7-94AA-B9FBCBC79EEB}" srcOrd="0" destOrd="0" parTransId="{EF66950D-941B-46A6-A6A4-5E418DC87C44}" sibTransId="{DFC3290A-F626-4300-859D-A0A777047D67}"/>
    <dgm:cxn modelId="{F1FA36EF-0DFD-4AB2-970E-897FA4428359}" type="presOf" srcId="{36A41D38-E890-4FC7-94AA-B9FBCBC79EEB}" destId="{AB9EB79A-8477-4248-A5EE-4930533B148A}" srcOrd="0" destOrd="0" presId="urn:microsoft.com/office/officeart/2008/layout/BendingPictureSemiTransparentText"/>
    <dgm:cxn modelId="{412C2B0C-A591-487D-A533-D4EAF2D06105}" type="presParOf" srcId="{DDD554E7-7281-4A68-B464-B77729FF3043}" destId="{B31DDD0A-940D-4857-A3DF-77EE70CDA9EC}" srcOrd="0" destOrd="0" presId="urn:microsoft.com/office/officeart/2008/layout/BendingPictureSemiTransparentText"/>
    <dgm:cxn modelId="{C4471A78-9674-4327-9383-4A4EAEAE90C9}" type="presParOf" srcId="{B31DDD0A-940D-4857-A3DF-77EE70CDA9EC}" destId="{784E2D65-1431-4230-B2A1-4CF85F33B053}" srcOrd="0" destOrd="0" presId="urn:microsoft.com/office/officeart/2008/layout/BendingPictureSemiTransparentText"/>
    <dgm:cxn modelId="{12BD2BB5-18AE-4063-BB52-A74A5E9AA81F}" type="presParOf" srcId="{B31DDD0A-940D-4857-A3DF-77EE70CDA9EC}" destId="{AB9EB79A-8477-4248-A5EE-4930533B148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90109-FC4E-49A7-A397-8BC3C3B4876B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CD7E504-1844-4C80-8B43-D7CDE3B3C4B9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Аксинья</a:t>
          </a:r>
          <a:endParaRPr lang="ru-RU" b="1" dirty="0">
            <a:solidFill>
              <a:srgbClr val="C00000"/>
            </a:solidFill>
          </a:endParaRPr>
        </a:p>
      </dgm:t>
    </dgm:pt>
    <dgm:pt modelId="{4C7DBF43-9025-48DD-AD73-1D9053C3DFE8}" type="parTrans" cxnId="{E4CF0DBC-A2E0-4776-B942-6C9FD61EA6BD}">
      <dgm:prSet/>
      <dgm:spPr/>
      <dgm:t>
        <a:bodyPr/>
        <a:lstStyle/>
        <a:p>
          <a:endParaRPr lang="ru-RU"/>
        </a:p>
      </dgm:t>
    </dgm:pt>
    <dgm:pt modelId="{C9397B64-B52B-45CE-AE39-00488A541714}" type="sibTrans" cxnId="{E4CF0DBC-A2E0-4776-B942-6C9FD61EA6BD}">
      <dgm:prSet/>
      <dgm:spPr/>
      <dgm:t>
        <a:bodyPr/>
        <a:lstStyle/>
        <a:p>
          <a:endParaRPr lang="ru-RU"/>
        </a:p>
      </dgm:t>
    </dgm:pt>
    <dgm:pt modelId="{E4D5FC39-38D8-4E72-90CB-71843C715DFD}" type="pres">
      <dgm:prSet presAssocID="{DF690109-FC4E-49A7-A397-8BC3C3B4876B}" presName="diagram" presStyleCnt="0">
        <dgm:presLayoutVars>
          <dgm:dir/>
        </dgm:presLayoutVars>
      </dgm:prSet>
      <dgm:spPr/>
    </dgm:pt>
    <dgm:pt modelId="{ECD4CCF7-06DC-4472-81E8-6CAB309856DB}" type="pres">
      <dgm:prSet presAssocID="{8CD7E504-1844-4C80-8B43-D7CDE3B3C4B9}" presName="composite" presStyleCnt="0"/>
      <dgm:spPr/>
    </dgm:pt>
    <dgm:pt modelId="{406503D0-9CF0-4F24-8F89-124C4871B691}" type="pres">
      <dgm:prSet presAssocID="{8CD7E504-1844-4C80-8B43-D7CDE3B3C4B9}" presName="Image" presStyleLbl="bgShp" presStyleIdx="0" presStyleCnt="1" custLinFactNeighborX="773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xmlns="" id="0" name="" descr="C:\Users\u s e r\Desktop\images (2).jpg"/>
        </a:ext>
      </dgm:extLst>
    </dgm:pt>
    <dgm:pt modelId="{75885BED-D5D7-4FBC-83D2-0115B029E235}" type="pres">
      <dgm:prSet presAssocID="{8CD7E504-1844-4C80-8B43-D7CDE3B3C4B9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CF0DBC-A2E0-4776-B942-6C9FD61EA6BD}" srcId="{DF690109-FC4E-49A7-A397-8BC3C3B4876B}" destId="{8CD7E504-1844-4C80-8B43-D7CDE3B3C4B9}" srcOrd="0" destOrd="0" parTransId="{4C7DBF43-9025-48DD-AD73-1D9053C3DFE8}" sibTransId="{C9397B64-B52B-45CE-AE39-00488A541714}"/>
    <dgm:cxn modelId="{A6E53D93-8F79-416D-AB90-3C940698BB75}" type="presOf" srcId="{8CD7E504-1844-4C80-8B43-D7CDE3B3C4B9}" destId="{75885BED-D5D7-4FBC-83D2-0115B029E235}" srcOrd="0" destOrd="0" presId="urn:microsoft.com/office/officeart/2008/layout/BendingPictureCaption"/>
    <dgm:cxn modelId="{19810113-3B37-4CE8-B7CA-2522E355EA73}" type="presOf" srcId="{DF690109-FC4E-49A7-A397-8BC3C3B4876B}" destId="{E4D5FC39-38D8-4E72-90CB-71843C715DFD}" srcOrd="0" destOrd="0" presId="urn:microsoft.com/office/officeart/2008/layout/BendingPictureCaption"/>
    <dgm:cxn modelId="{3EEAAAA9-0E08-48F3-92FC-EFC5DCAAFA08}" type="presParOf" srcId="{E4D5FC39-38D8-4E72-90CB-71843C715DFD}" destId="{ECD4CCF7-06DC-4472-81E8-6CAB309856DB}" srcOrd="0" destOrd="0" presId="urn:microsoft.com/office/officeart/2008/layout/BendingPictureCaption"/>
    <dgm:cxn modelId="{42954F7A-5897-4B80-8955-91F01ED0C908}" type="presParOf" srcId="{ECD4CCF7-06DC-4472-81E8-6CAB309856DB}" destId="{406503D0-9CF0-4F24-8F89-124C4871B691}" srcOrd="0" destOrd="0" presId="urn:microsoft.com/office/officeart/2008/layout/BendingPictureCaption"/>
    <dgm:cxn modelId="{135170CF-B23C-486C-8FA7-8EBC274338D3}" type="presParOf" srcId="{ECD4CCF7-06DC-4472-81E8-6CAB309856DB}" destId="{75885BED-D5D7-4FBC-83D2-0115B029E23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A15F37-BB24-4BE1-833D-60AF4506985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6D001DD3-DE72-4D93-BE3D-D6C5EB9B4CD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Дарья</a:t>
          </a:r>
          <a:endParaRPr lang="ru-RU" b="1" dirty="0">
            <a:solidFill>
              <a:srgbClr val="C00000"/>
            </a:solidFill>
          </a:endParaRPr>
        </a:p>
      </dgm:t>
    </dgm:pt>
    <dgm:pt modelId="{B08A748F-283D-493A-9586-414BA2DA05C8}" type="parTrans" cxnId="{878ED359-0F37-438B-90AF-7D2BB9233056}">
      <dgm:prSet/>
      <dgm:spPr/>
      <dgm:t>
        <a:bodyPr/>
        <a:lstStyle/>
        <a:p>
          <a:endParaRPr lang="ru-RU"/>
        </a:p>
      </dgm:t>
    </dgm:pt>
    <dgm:pt modelId="{FCFBAC78-FAD0-4C5C-8DF3-C9F91C6EC8A6}" type="sibTrans" cxnId="{878ED359-0F37-438B-90AF-7D2BB9233056}">
      <dgm:prSet/>
      <dgm:spPr/>
      <dgm:t>
        <a:bodyPr/>
        <a:lstStyle/>
        <a:p>
          <a:endParaRPr lang="ru-RU"/>
        </a:p>
      </dgm:t>
    </dgm:pt>
    <dgm:pt modelId="{A3BEB9E2-0FEC-4B40-BD87-3B60E69EA9BD}" type="pres">
      <dgm:prSet presAssocID="{8FA15F37-BB24-4BE1-833D-60AF45069859}" presName="diagram" presStyleCnt="0">
        <dgm:presLayoutVars>
          <dgm:dir/>
        </dgm:presLayoutVars>
      </dgm:prSet>
      <dgm:spPr/>
    </dgm:pt>
    <dgm:pt modelId="{BC593946-32FF-4A9E-9F87-D4A95C67D870}" type="pres">
      <dgm:prSet presAssocID="{6D001DD3-DE72-4D93-BE3D-D6C5EB9B4CDF}" presName="composite" presStyleCnt="0"/>
      <dgm:spPr/>
    </dgm:pt>
    <dgm:pt modelId="{ED190BE6-756F-4146-A040-9B329910CABE}" type="pres">
      <dgm:prSet presAssocID="{6D001DD3-DE72-4D93-BE3D-D6C5EB9B4CDF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xmlns="" id="0" name="" descr="C:\Users\u s e r\Desktop\sm_584818.jpg"/>
        </a:ext>
      </dgm:extLst>
    </dgm:pt>
    <dgm:pt modelId="{899B1DE7-AE17-4D54-986A-8E2A447F225E}" type="pres">
      <dgm:prSet presAssocID="{6D001DD3-DE72-4D93-BE3D-D6C5EB9B4CDF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ED359-0F37-438B-90AF-7D2BB9233056}" srcId="{8FA15F37-BB24-4BE1-833D-60AF45069859}" destId="{6D001DD3-DE72-4D93-BE3D-D6C5EB9B4CDF}" srcOrd="0" destOrd="0" parTransId="{B08A748F-283D-493A-9586-414BA2DA05C8}" sibTransId="{FCFBAC78-FAD0-4C5C-8DF3-C9F91C6EC8A6}"/>
    <dgm:cxn modelId="{F5F65242-8B5C-4276-855A-02B99B9D1B5C}" type="presOf" srcId="{8FA15F37-BB24-4BE1-833D-60AF45069859}" destId="{A3BEB9E2-0FEC-4B40-BD87-3B60E69EA9BD}" srcOrd="0" destOrd="0" presId="urn:microsoft.com/office/officeart/2008/layout/BendingPictureCaption"/>
    <dgm:cxn modelId="{DDF1724E-9AE1-495F-BFF0-1D5A64B92BA1}" type="presOf" srcId="{6D001DD3-DE72-4D93-BE3D-D6C5EB9B4CDF}" destId="{899B1DE7-AE17-4D54-986A-8E2A447F225E}" srcOrd="0" destOrd="0" presId="urn:microsoft.com/office/officeart/2008/layout/BendingPictureCaption"/>
    <dgm:cxn modelId="{AE5A0625-0B8C-4AFF-A633-B31604032F0C}" type="presParOf" srcId="{A3BEB9E2-0FEC-4B40-BD87-3B60E69EA9BD}" destId="{BC593946-32FF-4A9E-9F87-D4A95C67D870}" srcOrd="0" destOrd="0" presId="urn:microsoft.com/office/officeart/2008/layout/BendingPictureCaption"/>
    <dgm:cxn modelId="{63EB3906-06C6-4017-B8DB-2BE1CBBF9447}" type="presParOf" srcId="{BC593946-32FF-4A9E-9F87-D4A95C67D870}" destId="{ED190BE6-756F-4146-A040-9B329910CABE}" srcOrd="0" destOrd="0" presId="urn:microsoft.com/office/officeart/2008/layout/BendingPictureCaption"/>
    <dgm:cxn modelId="{677F5EDE-3A44-4A5F-8617-A8D9469CF822}" type="presParOf" srcId="{BC593946-32FF-4A9E-9F87-D4A95C67D870}" destId="{899B1DE7-AE17-4D54-986A-8E2A447F225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C6E654-0A3E-42D0-989F-0100D766765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D959752A-FB4E-449C-99AB-6D244A7F1E33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Ильинична</a:t>
          </a:r>
          <a:endParaRPr lang="ru-RU" b="1" dirty="0">
            <a:solidFill>
              <a:srgbClr val="C00000"/>
            </a:solidFill>
          </a:endParaRPr>
        </a:p>
      </dgm:t>
    </dgm:pt>
    <dgm:pt modelId="{50D42DF4-6375-4225-9C65-6B8C975CBC51}" type="parTrans" cxnId="{BA95EFD8-A102-452E-AD37-16DF5FC6F6FF}">
      <dgm:prSet/>
      <dgm:spPr/>
      <dgm:t>
        <a:bodyPr/>
        <a:lstStyle/>
        <a:p>
          <a:endParaRPr lang="ru-RU"/>
        </a:p>
      </dgm:t>
    </dgm:pt>
    <dgm:pt modelId="{A7E36808-6BBE-4FE6-B037-301629C98972}" type="sibTrans" cxnId="{BA95EFD8-A102-452E-AD37-16DF5FC6F6FF}">
      <dgm:prSet/>
      <dgm:spPr/>
      <dgm:t>
        <a:bodyPr/>
        <a:lstStyle/>
        <a:p>
          <a:endParaRPr lang="ru-RU"/>
        </a:p>
      </dgm:t>
    </dgm:pt>
    <dgm:pt modelId="{44DA6699-866D-4E15-AB13-1E2EA1B418FC}" type="pres">
      <dgm:prSet presAssocID="{A8C6E654-0A3E-42D0-989F-0100D7667652}" presName="Name0" presStyleCnt="0">
        <dgm:presLayoutVars>
          <dgm:dir/>
          <dgm:resizeHandles val="exact"/>
        </dgm:presLayoutVars>
      </dgm:prSet>
      <dgm:spPr/>
    </dgm:pt>
    <dgm:pt modelId="{CB08CC38-150B-4EBB-9CDF-A7A1915AD50C}" type="pres">
      <dgm:prSet presAssocID="{D959752A-FB4E-449C-99AB-6D244A7F1E33}" presName="composite" presStyleCnt="0"/>
      <dgm:spPr/>
    </dgm:pt>
    <dgm:pt modelId="{FFC60CE8-D743-43B5-87CB-C417ABA6A88D}" type="pres">
      <dgm:prSet presAssocID="{D959752A-FB4E-449C-99AB-6D244A7F1E33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 descr="C:\Users\u s e r\Desktop\Без названия.jpg"/>
        </a:ext>
      </dgm:extLst>
    </dgm:pt>
    <dgm:pt modelId="{B36DFFE8-A327-4877-B4EF-7B614177FC0D}" type="pres">
      <dgm:prSet presAssocID="{D959752A-FB4E-449C-99AB-6D244A7F1E33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DCDF4-4D18-4535-A6E8-D763E465203C}" type="presOf" srcId="{A8C6E654-0A3E-42D0-989F-0100D7667652}" destId="{44DA6699-866D-4E15-AB13-1E2EA1B418FC}" srcOrd="0" destOrd="0" presId="urn:microsoft.com/office/officeart/2008/layout/BendingPictureCaptionList"/>
    <dgm:cxn modelId="{9A2245F7-1FF9-4AE6-973A-8EF9C168E088}" type="presOf" srcId="{D959752A-FB4E-449C-99AB-6D244A7F1E33}" destId="{B36DFFE8-A327-4877-B4EF-7B614177FC0D}" srcOrd="0" destOrd="0" presId="urn:microsoft.com/office/officeart/2008/layout/BendingPictureCaptionList"/>
    <dgm:cxn modelId="{BA95EFD8-A102-452E-AD37-16DF5FC6F6FF}" srcId="{A8C6E654-0A3E-42D0-989F-0100D7667652}" destId="{D959752A-FB4E-449C-99AB-6D244A7F1E33}" srcOrd="0" destOrd="0" parTransId="{50D42DF4-6375-4225-9C65-6B8C975CBC51}" sibTransId="{A7E36808-6BBE-4FE6-B037-301629C98972}"/>
    <dgm:cxn modelId="{731AE9C9-B1EE-4858-8B0A-97BBF2E0FA6D}" type="presParOf" srcId="{44DA6699-866D-4E15-AB13-1E2EA1B418FC}" destId="{CB08CC38-150B-4EBB-9CDF-A7A1915AD50C}" srcOrd="0" destOrd="0" presId="urn:microsoft.com/office/officeart/2008/layout/BendingPictureCaptionList"/>
    <dgm:cxn modelId="{3308D154-74B9-46E9-A0B0-1D95AA7DEBFD}" type="presParOf" srcId="{CB08CC38-150B-4EBB-9CDF-A7A1915AD50C}" destId="{FFC60CE8-D743-43B5-87CB-C417ABA6A88D}" srcOrd="0" destOrd="0" presId="urn:microsoft.com/office/officeart/2008/layout/BendingPictureCaptionList"/>
    <dgm:cxn modelId="{DD495F8E-3FD1-4E22-8D45-9E58108E3138}" type="presParOf" srcId="{CB08CC38-150B-4EBB-9CDF-A7A1915AD50C}" destId="{B36DFFE8-A327-4877-B4EF-7B614177FC0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86E43-2AE6-47DB-BBCE-3A2604DD6638}">
      <dsp:nvSpPr>
        <dsp:cNvPr id="0" name=""/>
        <dsp:cNvSpPr/>
      </dsp:nvSpPr>
      <dsp:spPr>
        <a:xfrm>
          <a:off x="128186" y="0"/>
          <a:ext cx="3762055" cy="259205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49FA-8AD0-438D-983F-527CB5E51AD9}">
      <dsp:nvSpPr>
        <dsp:cNvPr id="0" name=""/>
        <dsp:cNvSpPr/>
      </dsp:nvSpPr>
      <dsp:spPr>
        <a:xfrm>
          <a:off x="282468" y="2765836"/>
          <a:ext cx="3679515" cy="104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0000"/>
              </a:solidFill>
              <a:effectLst/>
              <a:latin typeface="+mn-lt"/>
            </a:rPr>
            <a:t>Но чем дольше тянутся военные действия, тем больше его тянет к родной земле, к любимой женщине…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82468" y="2765836"/>
        <a:ext cx="3679515" cy="10497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3BBEE3-78E5-4013-B225-95B63E350570}">
      <dsp:nvSpPr>
        <dsp:cNvPr id="0" name=""/>
        <dsp:cNvSpPr/>
      </dsp:nvSpPr>
      <dsp:spPr>
        <a:xfrm>
          <a:off x="301181" y="1144"/>
          <a:ext cx="1855086" cy="14840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42B3D-0AEE-413B-B54E-D20AE6E644BF}">
      <dsp:nvSpPr>
        <dsp:cNvPr id="0" name=""/>
        <dsp:cNvSpPr/>
      </dsp:nvSpPr>
      <dsp:spPr>
        <a:xfrm>
          <a:off x="468139" y="1336806"/>
          <a:ext cx="1651027" cy="5194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Дуняша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468139" y="1336806"/>
        <a:ext cx="1651027" cy="5194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4E2D65-1431-4230-B2A1-4CF85F33B053}">
      <dsp:nvSpPr>
        <dsp:cNvPr id="0" name=""/>
        <dsp:cNvSpPr/>
      </dsp:nvSpPr>
      <dsp:spPr>
        <a:xfrm>
          <a:off x="0" y="2363"/>
          <a:ext cx="3271715" cy="242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EB79A-8477-4248-A5EE-4930533B148A}">
      <dsp:nvSpPr>
        <dsp:cNvPr id="0" name=""/>
        <dsp:cNvSpPr/>
      </dsp:nvSpPr>
      <dsp:spPr>
        <a:xfrm>
          <a:off x="227751" y="1695884"/>
          <a:ext cx="2822609" cy="58063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C00000"/>
              </a:solidFill>
            </a:rPr>
            <a:t>Наталья</a:t>
          </a:r>
          <a:endParaRPr lang="ru-RU" sz="3100" b="1" kern="1200" dirty="0">
            <a:solidFill>
              <a:srgbClr val="C00000"/>
            </a:solidFill>
          </a:endParaRPr>
        </a:p>
      </dsp:txBody>
      <dsp:txXfrm>
        <a:off x="227751" y="1695884"/>
        <a:ext cx="2822609" cy="5806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503D0-9CF0-4F24-8F89-124C4871B691}">
      <dsp:nvSpPr>
        <dsp:cNvPr id="0" name=""/>
        <dsp:cNvSpPr/>
      </dsp:nvSpPr>
      <dsp:spPr>
        <a:xfrm>
          <a:off x="244468" y="0"/>
          <a:ext cx="3014803" cy="22279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85BED-D5D7-4FBC-83D2-0115B029E235}">
      <dsp:nvSpPr>
        <dsp:cNvPr id="0" name=""/>
        <dsp:cNvSpPr/>
      </dsp:nvSpPr>
      <dsp:spPr>
        <a:xfrm>
          <a:off x="830539" y="1823963"/>
          <a:ext cx="2597862" cy="624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Аксинья</a:t>
          </a:r>
          <a:endParaRPr lang="ru-RU" sz="3600" b="1" kern="1200" dirty="0">
            <a:solidFill>
              <a:srgbClr val="C00000"/>
            </a:solidFill>
          </a:endParaRPr>
        </a:p>
      </dsp:txBody>
      <dsp:txXfrm>
        <a:off x="830539" y="1823963"/>
        <a:ext cx="2597862" cy="6243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90BE6-756F-4146-A040-9B329910CABE}">
      <dsp:nvSpPr>
        <dsp:cNvPr id="0" name=""/>
        <dsp:cNvSpPr/>
      </dsp:nvSpPr>
      <dsp:spPr>
        <a:xfrm>
          <a:off x="18077" y="0"/>
          <a:ext cx="1908083" cy="14100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B1DE7-AE17-4D54-986A-8E2A447F225E}">
      <dsp:nvSpPr>
        <dsp:cNvPr id="0" name=""/>
        <dsp:cNvSpPr/>
      </dsp:nvSpPr>
      <dsp:spPr>
        <a:xfrm>
          <a:off x="403754" y="1154395"/>
          <a:ext cx="1644199" cy="395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300" b="1" kern="1200" dirty="0" smtClean="0">
              <a:solidFill>
                <a:srgbClr val="C00000"/>
              </a:solidFill>
            </a:rPr>
            <a:t>Дарья</a:t>
          </a:r>
          <a:endParaRPr lang="ru-RU" sz="2300" b="1" kern="1200" dirty="0">
            <a:solidFill>
              <a:srgbClr val="C00000"/>
            </a:solidFill>
          </a:endParaRPr>
        </a:p>
      </dsp:txBody>
      <dsp:txXfrm>
        <a:off x="403754" y="1154395"/>
        <a:ext cx="1644199" cy="3951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C60CE8-D743-43B5-87CB-C417ABA6A88D}">
      <dsp:nvSpPr>
        <dsp:cNvPr id="0" name=""/>
        <dsp:cNvSpPr/>
      </dsp:nvSpPr>
      <dsp:spPr>
        <a:xfrm>
          <a:off x="355853" y="1352"/>
          <a:ext cx="2157535" cy="1726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DFFE8-A327-4877-B4EF-7B614177FC0D}">
      <dsp:nvSpPr>
        <dsp:cNvPr id="0" name=""/>
        <dsp:cNvSpPr/>
      </dsp:nvSpPr>
      <dsp:spPr>
        <a:xfrm>
          <a:off x="550031" y="1554777"/>
          <a:ext cx="1920206" cy="6041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Ильинична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550031" y="1554777"/>
        <a:ext cx="1920206" cy="604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6D553-B96F-4528-8936-425C4372BD56}" type="datetimeFigureOut">
              <a:rPr lang="ru-RU" smtClean="0"/>
              <a:pPr/>
              <a:t>05.10.2025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B72CB-1E76-4523-A9C8-B74DCF415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89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B72CB-1E76-4523-A9C8-B74DCF415F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03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16513"/>
            <a:ext cx="9144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nsult_b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86000"/>
            <a:ext cx="7391400" cy="3352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100F-A43D-4879-9728-594480CE4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4190-0200-4CB1-8770-4A48BCB39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E619F-F998-45B2-B00C-40100053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A816-407C-44E6-9CE9-BA2F42330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13C89-16BF-4D0F-9B5D-7966EC781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CB31-7822-46B8-9099-B679CAF29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A30A-68C4-42D1-9EF6-3A091DC6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99C0B-6EED-4199-879E-0F9CF1593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C297-4353-40B4-9DE6-8EDE02854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7AD43-2938-4533-AA3A-35A869D14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ED59-E2B1-4C55-8D77-8EC7B6752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0560-717A-4169-99CD-C00314DB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2446-9110-4D86-93C6-99470D9F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062A-4A10-4F0B-888F-14D46D3D2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F2DD-BAAB-4DD0-B8CE-589367B4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4FF1-0DE8-4524-B35A-FC4B35A5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E5F69-68D4-4D5A-9780-8FD9A7F3E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CBCE-0965-4D31-BE72-34183C92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1D5A8-DEEF-4CA3-AF8C-D4EDBD99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DBF5-D7C3-4925-8E65-1303AEF3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903h1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2200"/>
            <a:ext cx="914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229600" cy="2133600"/>
          </a:xfrm>
        </p:spPr>
        <p:txBody>
          <a:bodyPr/>
          <a:lstStyle>
            <a:lvl1pPr>
              <a:defRPr sz="54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95600"/>
            <a:ext cx="8229600" cy="17526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6ED40-DEA5-4CAD-8C4B-C55EC2ADE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DDAE-D076-4E46-A433-38A13F881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53D1-6507-4580-849B-076CC2DA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D4CE-29ED-4185-8EE1-75130910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7FFB-CB18-4ADC-AD2C-E3CFAFC6A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476C2-4BF9-4BA4-97B2-9FC921F6C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33992-E4AF-4B0D-A69B-D828EC094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034C-2948-4598-B5D7-DA90EFA8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D6D3-17AB-43F2-BA87-436561D6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CECA-D55A-4A1C-B750-7A297F03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134A-11A8-43A9-8BF7-FA5FF753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A005F-09A8-4B36-8F18-061CA4D9C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5652-8904-4B5F-9F4B-49149F3B6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4D60-079E-434F-8236-89F4D1B5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502F-EA1C-4F13-ACAE-830B742CC818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01C6-828A-406E-8271-9F1544D84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727F-A0A2-4D4A-A983-64533414586C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2706-25E2-4A12-80DC-4B33CAB4D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4C15-30ED-4F7F-8D66-38195D490D02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84EA-69CD-432A-97A4-501927C3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4C62-CD76-4E6B-B7AC-259F265DD619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4790-DC32-4238-BB4F-7867A7EF5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E5076-7A2C-47E6-97D0-2067309140A8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152A-7CDE-4365-B932-A767E830A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8A46-83B8-4CA2-8C85-E8262E3CA630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F37F-AFEB-4544-B237-E77F933C8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6652-B6AB-4A42-B72B-CE454980CE58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FAAE-40B1-4A25-A130-89BDDB5C4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82B6-2923-421B-8C81-29C6CE1E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46CD-C836-4461-ACDB-3F549EC7365E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4C70-64CC-4E2C-AC7F-F32F4CC6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52C8A-A89B-4D96-97AC-DB7691D2EE51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7F22-A25F-4678-AE31-5262A4C6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F3FD-6EA9-4D19-B20B-0E9BF10CEF5D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E71-B379-455E-93B1-07558982C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168B-94D6-440D-AD64-90A74988F6C9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0E31-392F-4CCD-9B75-522E36500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A58EB-C14C-47B3-BF15-7C87D7CCD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BDE4-6562-47CB-8812-F123B695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571D-E9E3-4323-BFCF-6725E636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2F47-20EE-4568-90A7-1EF47DDFB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7F263-C0F5-4F05-A4B7-BC33500C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BE78-0F50-4DEA-B89D-91026B6B6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715B-2971-4D00-83ED-DADF35A0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BF05-7697-4C5C-8FE5-7A3A040A2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61F8-2790-4FA9-BAED-1B449132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6EFB-8E5C-41CD-B277-CDB08692C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464-6F4D-4A12-81B4-9888378B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5631-5338-4369-8B81-8C4228A73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72CF-1873-4046-AC6E-F11FAB148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CDCF-0AC9-421D-B1AB-9B67498A6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4775-65A0-4C9F-8B6C-683CBEEE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5A9F-3D1A-4169-A662-00628D14A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4130-8DA0-46C9-8FDE-26023B15E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8B70-925E-426F-A332-C4DE0A21A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D39B-AFC3-4E8E-A0F3-8A39E79B1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489E-34AB-466A-BF2E-4684BBE7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6977-5E47-44BA-917F-3BD6DB334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87F2-D7E1-42F3-ABED-E4FB26126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DBF16-CEB9-4FC3-906A-71AE9BFE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515C-A782-4D2D-B2BE-6CEECB224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BA22-77DA-4241-8A72-AD81ADEA0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364A-6C81-45B2-BB36-5BDB61103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14878-C659-4AD8-863F-2ACD82308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1F60-311A-4616-AFA8-F02D76C1F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E81-871E-41B5-B286-51B8EA639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B39A-AAB4-464C-82B0-45621D0C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E90E-2B2A-486C-B1E0-FCD8F9FC0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3736C-2147-4957-9BD7-47AE63663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9D2E-2824-4139-8C27-6E581F716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BCCA-B892-4299-B653-10BEBCB62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3C8D-D926-4AEE-9ED7-847F97A2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C03B-D62E-4CEB-A844-2E56FFA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1BE3-13BD-48CC-8923-D7429EB4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30C2-23B6-43E2-AB0B-FC039BF17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3E93-FE21-4F72-841C-12DF67088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A754-0929-4A39-88BB-B4E1398A7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69E10-EAB9-4ACC-96BD-B5CAA81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0C26-3B2A-4ACB-A088-2B21FDD4D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806F-C8D1-49E2-A783-6454AC541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8A06-3263-441F-BFD6-4EDB2F73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FBDE-17F0-422E-8D25-A60C2D93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59D6-163A-4389-96D9-B52D2D05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FAF1A-1464-45E4-8882-78D4A8D1D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DC54-C6F2-4A9C-B224-92513719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9C2E-2C93-4B95-9845-252AB347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F931-ABAD-47F8-993A-6D8156CE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0A5A-14A3-4276-9EC4-293D8B325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B393-8B16-4682-B8F5-4F5B01F33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19C8-D598-4060-9A15-FF3450DC8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22A8-F8D1-4F30-AF1F-F7D078FD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2BCE6-D060-4223-ABC3-E47ACB03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25461-8197-45A3-99F0-C8AA5BD9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39DB-14F9-4DEF-9728-2E8FAA8AF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4BFB-8096-45CF-9926-0FDFAF7F2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D874-DE5A-429D-B9B6-4F87F5E8B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4267-84FA-4336-9BD1-120A05683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CA9D-3C2B-49B4-96D1-A3764B7E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AF1A7-3889-413B-AAFF-A3AA7312A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CA90-0E8E-48A6-9925-07DF0D21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8949-2E5E-40C0-B52D-AD0DC981F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1442-BD93-427F-8D52-D912C2B6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2503-7C49-4272-A54A-0E39C7EF2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DA54-CFC7-47C3-BA30-EADA0A2E4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D55A-D52D-4DCC-9903-88A58887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10ACE-F5C6-4EC3-838D-7D2A28F4B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F345-8D3D-46EC-B6CB-C3E80EA31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99130-F046-4D18-9262-2F934D86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9166F-1CE7-4821-964E-FCB28E72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788F-EB09-40A7-A3B0-DFFFC61FB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6F5C-299F-4FDE-8800-C7C033574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EFFB-0784-4D74-8DA8-7618BA0A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4FB7-C2B5-484D-BA66-268EFB622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20B8-36E2-4913-A0FC-7F79D4D9C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B6A24-7E96-4303-B0B9-65566BD02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3466-3135-4AD4-AF89-A32BF6EC9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E547-14AF-4925-B1BE-5B3A77B8D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55A8-8A6B-42B0-B001-F140E196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7275-6308-4D7D-8590-9297B5F95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D01F-8CC7-4D2C-B45A-FB1A71F73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CFE7-6D71-4689-BF7A-8C7596200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4AB8-81DE-4B5D-B116-28E7ACF45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60BB-0E20-4CB1-94D3-1456C984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E305-FF5A-4CF1-8FFC-115AC6F7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67D0-126E-40D9-A256-4D5F43A15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BAD6-12C3-4249-97E8-285E7A8AF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38C12-1038-47A7-8C6C-5FA5FE4F6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8B59-040E-42AE-975E-B2C55517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FD1A-E8E0-44F4-B6CB-1DA52159A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14E2-D1E3-4DF1-91ED-39517462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B8D6-C265-4FD5-846F-07DA706C4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0631" y="692150"/>
            <a:ext cx="1594338" cy="53292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en-US" altLang="ja-JP" noProof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09546" y="2852738"/>
            <a:ext cx="5517174" cy="3168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ja-JP" noProof="0" smtClean="0"/>
              <a:t>Образец подзаголовка</a:t>
            </a:r>
            <a:endParaRPr lang="en-US" altLang="ja-JP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4175" y="6245225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896F-9F73-4414-AB30-C71495A959A0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3238" y="6245225"/>
            <a:ext cx="3522662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9475" y="6245225"/>
            <a:ext cx="1662113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5B97-F738-433A-94C4-CD6052226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859D-421D-4AE7-B396-1D41903EF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53CF4-6CCF-4C16-942C-3FC164748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73D1-89EC-4489-8CCD-E6ECAD85817C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460F-12B2-4E40-A24D-7BE7AC11D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6035-1A60-48D0-85A9-248C84BBBAE1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B572-69F9-4C80-A0FA-72928BF4A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1E21-24DE-4B53-9DDE-9F6F4D5F65BA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BC91-4037-4399-A754-BEA5B2AC3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B054-9372-4548-A107-6E29BE45CFD9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39CB-7DC0-4700-8E7D-5DADB0A47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AF64-A134-4F90-BCDB-2B9CB56D4C5A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07EE-DDA1-4988-897F-DED10E51E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637D-8525-4D60-ACBE-8F4414A1BB8F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1F07-6313-41C8-B8FE-280C0947C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7115-8D4E-40E1-A4A1-40AE4E0403B4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2FFED-39CE-4692-8FCF-7AA01E46C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000D-D4A6-4780-89D6-BAD390D839E2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E601-C0AA-4272-80A1-B5FC9D733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8C59-C17F-4C1C-9D7A-1A2838298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C779-2630-4992-B047-16F93900F042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5A6A-3A1F-4EDD-8A60-FE9D615D6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2AF56-289A-4AFA-B5F3-927DC0E5AC51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B68B-106D-4E79-8846-8550EDA04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430C9-8D68-4968-B344-579606D70E6A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5D5F-6B8C-4FA7-B1D4-66BE43D69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31473-7C73-41FF-8C46-7F994BA7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E0F0-4DD1-424D-8B10-44D67922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3F007-0876-4835-B4C8-85199776C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9078-6606-4FD5-9D14-919C6FBFD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55FB-C606-4859-AED1-CF6CB3377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0D83-B1F3-4434-9CDF-FABD765C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539A-45C4-4F79-9A24-311D92B47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9D3C-6B3F-4BE3-A9D4-E41FA02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46E5-9FAF-435A-A275-77CD116D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368A-CEA6-4F87-99E9-33A7F0552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AFBC9-0284-4094-86A6-5436AA9D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00C3-3AD5-4CCD-9A71-CCF26D995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D4AE-E1D8-4FD4-BDBD-CDC4C5656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7861E-C409-40E9-AD0D-1136689E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6CDE4-7FD6-47C5-9B53-FCCE59822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F908B-80E6-47DE-9A20-3A2B9217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B5DC-92C5-4FC2-B3DA-3F90CFD7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2312-2ADF-48F7-AE0C-7EFC97B55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42897" y="1412875"/>
            <a:ext cx="2687515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1089" y="1412875"/>
            <a:ext cx="268898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5621-BEF3-4720-B6B5-33625AB2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323A-167F-4EAF-9FE6-E4098BA5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057E-BC6C-43E2-831E-08C9D17E2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8925-9651-416E-A35E-2EA7E0C2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8F85-6987-42D0-B3DA-907A3ABE0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70BB-28A2-4340-B4DA-F352E33F0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65E3-B82A-4BF2-8181-658BC629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3550-B23F-43CD-A571-F828C9BE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3BAF-3CD8-4E5F-8081-1B04F4D6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06D5-CB56-4659-88F6-E584B724F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5BD5-83A4-4A7C-BC45-EDE443676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BB98-13A7-463B-BF05-81A1B030D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722C-09A7-4BB1-A0CA-5C45E226C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7764-DB6C-4606-B039-8A1F663D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2FE5-D5E1-4BE4-B23F-88C7B9B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D74A-3483-42BC-BF49-371CDC7A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B9FC1-6CE2-4D72-BCB6-DAAB8316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79D7-71BB-4802-A8FC-5ECE372F4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585C-62C0-4288-AE23-B5B692925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9904-73E9-46B6-8D78-8E81FF7E9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216BD-3D67-4387-9AA9-D92D13DC2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2982-2D22-49C6-B348-5C31AD68A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4AED-8E0E-418C-9334-402DD42D8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DD29-A039-41BB-B0BD-E64B60A7E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C462-86A5-4B8A-952E-E17A0D1C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528C-4D92-4268-9C99-0DAA49A15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8089-C98D-4BC7-B303-129DD8E8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9EC4-7614-4BA7-A855-BB8F9DB1F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389D-6C62-4BA7-B534-F23C66D8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A49F-59C3-4679-B49C-661098F6D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3CC3-2A4A-4057-9659-D70E2415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B330-929F-441C-A8C2-2EDC4AEB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B244-7074-409D-8EED-2692C354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EF3D-1CE2-4094-A17F-E75D1000C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1EE5-65E8-4747-B124-958D661D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472C-F990-44E7-9AF8-F13180737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9A11-71DB-4A1E-91E0-5F1FE2F2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C49D-78D0-4827-B14F-7A36AC54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6D2D-2919-40D6-B3E7-76BD20DFA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3D94-C891-4CDB-87F1-5D55502E0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A102-7FF1-44C4-B7AA-0E2006A6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850D-7AFF-4F0F-A931-2B649F60D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BEA7-1B06-4C8F-8EAA-D6AE70C48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39B9-4582-4E30-B2B1-49851967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0086-D44A-4A59-8153-7B75DF690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73BBE-A77A-45DD-AF67-2DFC01F2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F8D3-DB1D-4CCB-9057-3D506FE3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D0DB-D149-4166-AA14-0CD89A9E8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A84F3-51A5-4EDF-893E-AF4C66C74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502A-1418-4121-8D0D-D8B4B29B9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89FD-A444-4395-9274-DAE954D3F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1126-584C-48F1-A544-0DAF07ECB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229F-767F-47E0-BACD-D33EB1CC8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6E9-6A06-41C1-98D7-599141391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9405-F30E-47A9-9627-FC8106029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3C84-C2E6-46BE-A77A-7C83833F0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73F5-2FF6-414F-8A1E-54A2837E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42C8-C5A7-4C07-82CD-902B5E6B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2AEF-D1B7-4ACE-AE69-52E7F3AB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24B9-88BC-4848-86FE-09830E62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AA08-C9FD-45F9-8AAA-B10BBDEC2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0CD6-5AD3-4A0F-9014-9CF1409E8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7E3A-C269-41D5-8233-633685644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4F55C-CC6E-4B90-B345-E2FEAC17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665C-2D0A-4176-8B18-E13CBB0B0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3A76-1DE5-4C97-B677-FBEF3890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5EA5-0E5A-4B8B-90FA-938DAA071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75B8C-174B-4D7A-B40F-3355A8478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D4E7-6AD4-4330-B6EC-00D5273D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185D8-896A-4090-B285-081069BF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72A3-0C97-46EF-A89E-A4F310506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18D6-7F8A-440F-8068-6A24AE1A0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AE6D-A356-4CD3-85DC-181527D2C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37F9-2090-499A-9753-6E65261C9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4344-4364-492A-8FB4-E1211E6C1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457E-432D-46FC-9652-EF3DF27E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A26C9-97A9-4B1B-A621-FD773752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3443" y="549275"/>
            <a:ext cx="2026626" cy="5576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631" y="549275"/>
            <a:ext cx="5942135" cy="5576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21FE-B703-422F-A479-70FA18FF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6143F-0319-4CC7-B0F6-D13829C4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F74D-8904-47A0-97CE-2AE24A775F4F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E454-C35C-4B58-BB4D-6BA247E77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273BC-91B4-4CCA-A7C8-121FD6567EF4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9155-188C-4698-889C-7FE78DAF9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7F08-519F-4FBF-81F0-01F3DA90CDE7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E5133-49B8-4D45-AAF4-F77EA4742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C2E2-F1DE-4E44-8FCB-1EDDE7D3F0A6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1EAF-8F08-44F7-97E7-69CF9B1DE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699B-D875-4A55-B5D0-C9C532356064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6746-0ADC-4457-B1F7-132CBC8B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290C5-249B-4185-80E5-9AC337376E41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D6632-69C8-45A1-9EE5-9CBB1D5A8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6DC0-FB19-4052-AFC3-D035E1899FC9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865F-B10B-4789-81D9-7B29F004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EB94-4525-402F-9E20-85FD121E074F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734A-4D45-4899-8306-31EB8E6AB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F92D-B23B-43FD-965D-5EA7384D3791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E835-A418-442B-A449-9E232D7B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E7731-03D1-403B-80EC-1D7EB29C6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D6F85-2B46-495B-A53F-49D8866677BE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9572-3E20-4BBC-BF41-F1BBF59CD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4DE8D-B6C5-4A59-984C-513795FE0110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790B-8491-4DD3-BE74-3DED05084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77CB-EF14-44FE-BFBE-1F7CE98A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8944-2351-49E6-80E0-481A35DE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F525-E440-4DD7-9FBA-FCC58403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7381-1EFE-4727-930D-F32E053E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4F0E-F607-4642-A025-84D7AE204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A0C1-22C2-458B-9B39-E155223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DD78-CCB5-49D8-8271-1B2800E60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D4BB-2812-421B-9CCD-A91D1E7E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134A-11A8-43A9-8BF7-FA5FF7532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9EBA-4D21-42FC-8563-BED4DECF5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492-2530-4E08-8E77-E580EF121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D6E5-F7C4-4C9D-B4EF-0CA300BFF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434B-B063-4B31-9365-AF192FC78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5C3F-5CF6-42CC-9BF5-465D16B8D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FB1C-1345-4B8A-BC17-4E16D300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07B-61A4-4016-A3FE-948C04E45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7D322-2F22-42D2-812B-D4BB1ED4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F613-A102-43D8-9BAA-EF9756D9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1DD5-AFBD-4B40-9D39-2F94CC10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82B6-2923-421B-8C81-29C6CE1EA3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4AA3C-0BD7-46E6-857C-216993CA8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A1C4-C8CD-48B1-AB83-1D38DE8F2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26F8-AFE4-4B73-BC83-204CD0E5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71CF-9EFF-4E38-8B7B-6AE3FF333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B654-1F19-45C3-BD42-0F85EF87C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F733-4951-4A0F-908C-6E888ACD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3B8D-E0AC-401F-A631-4211995B3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B5D3-A8E8-4A58-B6C2-89ED387DC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59D2-7703-46B2-BAE7-E7B79D8F4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1FF0-A03C-4048-98C6-5AA59D545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715B-2971-4D00-83ED-DADF35A0E1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25FF-E072-44F4-AC92-A630A8C9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30D8-7BF3-470E-8B96-FFD920E7F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BF73-DA53-4BC6-8ED0-B98BDE78B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638C-6C7B-4A0C-A8CE-3E7A821A9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980E-27DA-4EDC-A1D4-FAF7FFA3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DA9B9-0886-4457-AF33-FB00D091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1791-E15B-4384-BEE8-40DDD8ADF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3573-30E1-437F-9A27-BD1D09FD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BC82-4E65-4BC3-9FFD-741CCD6D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183FC-F839-4D58-BFB9-ABF4DC28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8B70-925E-426F-A332-C4DE0A21A6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32A9-0C10-43F4-8B61-004562DCB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54D7-A496-4F21-90F7-253A470D3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EEBB-0A2F-4CF8-AB23-A1C672C5C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B63F-7824-49EE-A37F-242C9505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EC75-E279-4A86-93FB-B29ADA08C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1C6A-4D16-46C6-AE80-38A56F688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CB0B3-B0BE-437A-9DA7-B1EBE3E5B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B538-101E-4C1B-B8ED-244969114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A75C-C8C1-450D-A421-5EF73E347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4307-26CB-4268-9B76-1DC6B2F24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E81-871E-41B5-B286-51B8EA639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37AC-4408-4986-9D4D-3BA8D2B2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03A9-CBC3-4F92-82BF-4BE254519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2280-C479-46F2-BF61-E1D0517C9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900C2-75D7-48A8-ABF3-F15C2BE51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B7DC-81D4-4C70-AB84-7A903837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2CD9-2F95-4DA5-8CE8-E0D96BB7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562F-54B5-4909-8D5A-C3BD05B7D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0709-83F2-4E8F-961A-35E5B3AFB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3A09-9D2F-421F-8627-0F57CAA0C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0B0B-483B-4417-A830-FC271D2FF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A754-0929-4A39-88BB-B4E1398A7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8884-6495-473D-A55C-FA4A02DAE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81D4-DB76-4BB0-AF4D-3ACD1A24F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611B-D8E2-4942-B102-984932DD4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77C0A-8ECC-4711-A834-BF550BE1F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C4DB-61D8-4119-B6F6-6C8E3A5ED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4BC8-C088-4E37-8F49-48885A6D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6FD4-C4BE-488D-874A-8C1702817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E72C-99E7-4463-A4D5-90D620A9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56EE-14BC-4D94-9B10-45BEBC68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7874-7C7C-41DD-A009-5B703F88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0A5A-14A3-4276-9EC4-293D8B3255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82CF-EA74-4C4F-A98E-08DB03AB9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99D1-EDAE-44CC-961A-F6380D63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8E7F-B5B9-4134-97B0-C2CA9599E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B4E1-26B1-413A-8BFC-0499EADCE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394D-D746-43AA-9281-FF4A3EF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D89B-2E50-4EAB-A075-6A6980D11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9924-402B-4B7B-B8A7-2D2FB16F1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2D59-8018-4E0D-BE37-C2593D90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345D-5718-4996-8D6A-2A99A1804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F3400-53DD-48D0-A223-06E2A19E2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AF1A7-3889-413B-AAFF-A3AA7312AE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7FF6-ECB4-4109-A60E-AF38ADCD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96EB-4BCA-4400-BBC1-A5B795046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7ADC-34DD-4F5A-8016-6F8F863A3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9ACB-F6E3-49BA-B336-13950E454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3A80-226B-4EEB-AD76-F72FD7926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4656-17BC-4EBD-AC57-9D40279BC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1DE2-B7B9-4ABA-8CF4-642CD48AC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5F74-72A9-4ED6-B2FE-4792FD118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665E-C1E2-43A6-8E1F-EFF0476B8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FFF4-31EF-4C2F-B2AC-9F693539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788F-EB09-40A7-A3B0-DFFFC61FB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original_metal_b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24B3A-A162-4DE5-BB99-1A2B1A014C42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2D91CB-4B0C-4AD9-A379-82057798E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7B147-DE1A-46C9-A817-D3551E29FC1A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0C1B01-8AA9-4887-96CE-933AE1A15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5974A-CF3A-4A5F-B46F-C0B04F606D66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B6459-68A7-44EE-9FD3-4053EC287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32152D-8959-476C-A646-0DCC13D038F6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AD9932-00C9-4588-924E-38E49927C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original_pencil_w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AAD9CD-35DD-4875-B5EF-AA004E9D47B4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8A9C0-C5E1-48F8-B41F-AED3DC287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original_pencil_w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563BBF-ADAB-400D-BBF5-F554784B613A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7CDC63-6AF0-4CB0-BA3F-1683C2E68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original_pencil_w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D68B3-917E-4507-BBD2-49E16B9A660E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37F796-F12A-401D-A515-C9A4CFEB3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F35BFB-570B-42AF-B2C1-3D9958D7BC78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1D624-B6F8-4385-8223-C0A914A6A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itmap_128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pic>
        <p:nvPicPr>
          <p:cNvPr id="6" name="Picture 18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2ADF68-9639-4829-A86D-C86C1D6BD842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7D4136-CF7E-4A26-B24A-58298E078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A6AB-821C-477E-AE28-82C2ED51634F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B801-9CE6-4378-845C-6E337976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CFE7-6D71-4689-BF7A-8C75962002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F9E6-844F-448D-977C-3E1AF905D0C4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CACD-86E4-4BB3-B85B-616D7476A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4876800" cy="1009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267200"/>
            <a:ext cx="4876800" cy="838200"/>
          </a:xfrm>
        </p:spPr>
        <p:txBody>
          <a:bodyPr/>
          <a:lstStyle>
            <a:lvl1pPr marL="0" indent="0">
              <a:buFontTx/>
              <a:buNone/>
              <a:defRPr sz="1600" b="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B661D-4F10-44C4-BC4A-A229B05F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3B2D9E-A487-4211-9AFA-E314B5D29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CD0F58-4A78-44D9-B0C0-15C826C15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1623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1623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B5FBA-CC2A-48A7-9F62-8D92D398F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E620C-BF8C-48B7-889A-554B50307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7C00E-F722-4BA8-B634-E3A850CF5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D8255-EADD-49CA-B8AA-5108D1041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48BE23-FE2E-4CFF-9D60-DBBF068F4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9EB55-E8B4-4678-ACC0-0811905D1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5547-6C92-4D69-A5B0-361F441E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5D30C9-2887-44B6-922B-2D914A37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43550" y="762000"/>
            <a:ext cx="161925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4705350" cy="5364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77211-38E9-43EB-8D78-CEF4B5646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6835-7702-4FA9-ACA8-898514F2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60501-F7D0-4558-900B-592941B1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8216-B257-411B-BB19-48E42218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EEF9-D10A-41AA-B56D-69ED21747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A4C-AD10-4372-BC01-FB2377542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48B0-CF52-4522-B489-B1453B31A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FA4B-E727-4161-941D-F68F37AE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B7F7-FB77-488A-B1F2-E583973A4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C6C0-8F1D-43E2-B4FF-2781A95E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44CD-C099-4687-AC80-6A5E974AF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AFC7-4D95-499E-B674-747B8CE5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2418-7BAF-42DE-993B-DAF38ACC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AF59-9CB5-43E7-B7DE-736907ABF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A720-4606-4331-8E8A-B5B692E23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4838-436C-49F4-9582-346DBBA9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638A-959E-4BEB-BE03-453D6A5EB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039-7CCC-4BF3-8F4C-150621843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DAB9-E92E-4923-86E7-861274837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A083-E769-4501-B533-BF9594E6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3B79-D7D5-4E1A-A348-D1EE47E93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1B58-E6C2-4F68-9BD0-46113D378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3753-DE08-42E5-83DA-2A67CF31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7B2D-6785-4873-9C17-89271DDDA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994A-BE9C-4085-A571-4DB3D5126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1F9D7-494A-4FFC-B5AC-EA9920C2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7D66-52F1-47FA-8D60-AE2746F12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AEE7-47E5-4396-B8E4-DA4F83F9F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B8635-C824-45A3-82F5-30FB1B541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8534-9E63-4E36-87FE-FF2649B44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645A-406D-4BEC-81C4-3C8758EB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D585-13F6-4C6D-8703-7E1F095A7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F772-6B54-4436-8B6D-821E50605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1189-8942-444A-9DC0-09A82FB1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8A1E4-A753-442A-9E5F-DDDC56191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AA6E-1E4A-4FE5-A9CA-2CEA623D7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FD7F2-00D8-4486-B275-6E3926F2F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35F6-E562-4E74-A4F3-3CADEF77F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F0E79-0E0A-4001-8E0D-A62AC13C0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DFB-5D0E-45AA-88BD-DF9291FC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4F0A-4B6D-4E27-A189-97BDA267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148B-6AF7-4B60-BF6B-E7022636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0444-08E2-4F25-9CF1-20A2D033C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DFB59-5263-47C9-8259-71094B0A5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E3BB-7DFE-437C-8677-BE699D7D2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F398-A33C-4716-A378-3430732B8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93D2-1445-4883-9227-68EB1313A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6A6DD-4FA3-42F7-9765-D74615F5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22CD-F0E8-4735-959E-0A9EAE59C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0AEF-4938-4A43-9ED6-23EBB5B07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F4DC-921C-4FC7-A2E5-507F3756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B6A2-5CC1-40D8-8A38-0162D0FA3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DC7C-536A-4156-BBFF-2A82A0A8F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204E-E58E-4174-8983-0F0E6070C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A546-958D-4AB0-AC16-8FE3E54E7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43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51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116513"/>
            <a:ext cx="9144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onsult_bk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24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3569A5A-081A-430A-B531-6C30822B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5231924-46B6-4D06-B2F5-6CC9B2FC3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AE720F8-2F53-448F-8443-4ED51F7F6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4C7811AE-8795-475B-9637-46ACFE4A9C63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597FDB9-B4BF-4788-8EE1-450243810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295B61E-5C3D-435C-8011-62B0EE190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BFCB0DE-2088-472C-827B-3F3588C7B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F69AD59-BFA1-4F1C-B830-AE66191F2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ED72723-0C2F-4EBD-8BA2-46A8C6D5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4B31FB8-54B9-4680-B68B-10F72FE2F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F19F2F3-842F-4AE4-AE07-91F85DAB3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5562600"/>
            <a:ext cx="9144000" cy="908050"/>
            <a:chOff x="0" y="3504"/>
            <a:chExt cx="5760" cy="572"/>
          </a:xfrm>
        </p:grpSpPr>
        <p:pic>
          <p:nvPicPr>
            <p:cNvPr id="2057" name="Picture 12" descr="1903h1082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3F4EF"/>
                </a:clrFrom>
                <a:clrTo>
                  <a:srgbClr val="F3F4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3504"/>
              <a:ext cx="244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3" descr="1903h1082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160" r="50980"/>
            <a:stretch>
              <a:fillRect/>
            </a:stretch>
          </p:blipFill>
          <p:spPr bwMode="auto">
            <a:xfrm>
              <a:off x="0" y="3552"/>
              <a:ext cx="1200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0" descr="1903h1082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6F5FB"/>
                </a:clrFrom>
                <a:clrTo>
                  <a:srgbClr val="F6F5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552"/>
              <a:ext cx="244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Monotype Corsiva" pitchFamily="66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DF6AE65-21B7-4AE7-8FD3-78C177D51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190EA2D-3AD6-48EB-9D64-D4007F869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B4540D4-ABA8-4BA4-AE7F-F08AA6CDD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E562CDC6-4F9E-4CEA-BC06-4491AB998859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A9EBB12-5315-4DFB-8F09-5B92EF3CE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4FB63A5-A792-4500-95AE-66BB53B7E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D9E6871-A585-413A-B6F5-13B03F7A0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86C78D3-6428-4A4B-B22F-F7A751CD3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55519FF-787C-4578-8089-16769A8DE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CB9D635-68CE-4E21-B7DF-960F68B9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EEC97F7-6229-42D8-9141-12D84BD6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050D830-3D8D-4B8E-A0D1-08CA7FB36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549275"/>
            <a:ext cx="146208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3263" y="1412875"/>
            <a:ext cx="5516562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293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3263" y="6245225"/>
            <a:ext cx="2924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62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6E29DC6-AFE8-4353-82FB-16BD9C8B4C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96969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rgbClr val="96969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400">
          <a:solidFill>
            <a:srgbClr val="96969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EFA207C-FBBD-4951-A696-B1419754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73CE1FFE-D4D7-459D-A624-843B3C833EF7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ADCA80F1-B1F6-45F8-9DEC-8008FBC19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39B7D02-1393-4C01-AE72-D4E8A395D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07C85C6-A097-4413-B60F-99B004276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B3C4475-F86E-4EA7-95AB-8E86FB535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5AE5D98-2307-459F-B591-F7F1545B3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70A484C-9667-43DD-9ED7-7B14D1B6B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79E0A2C-9FBC-40CC-90D2-F484EF1AA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6F25193-3FF8-458D-9E0B-16B935818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21A8DE1-C3F9-455E-AC1B-C8849641B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7E533FD4-B9FE-43A0-876F-139C4174C45F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AC82162E-CBB2-4A7B-AA56-09C760FF4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заголова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68DDAF9-23F0-4753-A278-4619AC403B96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0889A6C-40F2-4F21-B33A-1F139151E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477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6EFEEF07-4277-4FA5-B831-8F201CF8A306}" type="datetimeFigureOut">
              <a:rPr lang="ru-RU"/>
              <a:pPr>
                <a:defRPr/>
              </a:pPr>
              <a:t>05.10.2025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EB204683-1009-49BF-BFC4-D6FAF5B0D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ransition>
    <p:split orient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3FBACF4-A40E-4226-ADA7-53496F976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542D441-6B51-4B71-954C-7268C6FE1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C405CA1-D930-433F-9AD8-F55673215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6DEE0EE-6D15-4599-B972-029D3683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429C063-AE5C-4BF6-9F97-FE19960C6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0.xml"/><Relationship Id="rId4" Type="http://schemas.openxmlformats.org/officeDocument/2006/relationships/image" Target="../media/image5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43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36.xml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124744"/>
            <a:ext cx="5398368" cy="1368152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      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344816" cy="5760640"/>
          </a:xfrm>
        </p:spPr>
        <p:txBody>
          <a:bodyPr/>
          <a:lstStyle/>
          <a:p>
            <a:endParaRPr lang="ru-RU" sz="4000" b="1" dirty="0" smtClean="0">
              <a:latin typeface="Century Gothic" panose="020B0502020202020204" pitchFamily="34" charset="0"/>
            </a:endParaRPr>
          </a:p>
          <a:p>
            <a:endParaRPr lang="ru-RU" sz="4000" b="1" dirty="0">
              <a:latin typeface="Century Gothic" panose="020B0502020202020204" pitchFamily="34" charset="0"/>
            </a:endParaRPr>
          </a:p>
          <a:p>
            <a:endParaRPr lang="ru-RU" sz="4000" b="1" dirty="0" smtClean="0">
              <a:latin typeface="Century Gothic" panose="020B0502020202020204" pitchFamily="34" charset="0"/>
            </a:endParaRPr>
          </a:p>
          <a:p>
            <a:endParaRPr lang="ru-RU" sz="4000" b="1" dirty="0">
              <a:latin typeface="Century Gothic" panose="020B0502020202020204" pitchFamily="34" charset="0"/>
            </a:endParaRPr>
          </a:p>
          <a:p>
            <a:endParaRPr lang="ru-RU" sz="4000" b="1" dirty="0" smtClean="0">
              <a:latin typeface="Century Gothic" panose="020B0502020202020204" pitchFamily="34" charset="0"/>
            </a:endParaRPr>
          </a:p>
          <a:p>
            <a:endParaRPr lang="ru-RU" sz="40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 s e r\Desktop\тихий дон\12467896-Offenes-Buch-und-Himmel-im-Hintergrund-Lizenzfreie-Bil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" y="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060848"/>
            <a:ext cx="6480720" cy="249299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  <a:cs typeface="David" panose="020E0502060401010101" pitchFamily="34" charset="-79"/>
              </a:rPr>
              <a:t>  </a:t>
            </a:r>
          </a:p>
          <a:p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  <a:cs typeface="David" panose="020E0502060401010101" pitchFamily="34" charset="-79"/>
              </a:rPr>
              <a:t> 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  <a:cs typeface="David" panose="020E0502060401010101" pitchFamily="34" charset="-79"/>
              </a:rPr>
              <a:t>«</a:t>
            </a:r>
            <a:r>
              <a:rPr lang="ru-RU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  <a:cs typeface="David" panose="020E0502060401010101" pitchFamily="34" charset="-79"/>
              </a:rPr>
              <a:t>Тихий 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  <a:cs typeface="David" panose="020E0502060401010101" pitchFamily="34" charset="-79"/>
              </a:rPr>
              <a:t>Дон»</a:t>
            </a:r>
          </a:p>
          <a:p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  <a:cs typeface="David" panose="020E0502060401010101" pitchFamily="34" charset="-79"/>
              </a:rPr>
              <a:t> Михаила </a:t>
            </a:r>
            <a:r>
              <a:rPr lang="ru-RU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  <a:cs typeface="David" panose="020E0502060401010101" pitchFamily="34" charset="-79"/>
              </a:rPr>
              <a:t>Шолохова</a:t>
            </a:r>
          </a:p>
        </p:txBody>
      </p:sp>
      <p:pic>
        <p:nvPicPr>
          <p:cNvPr id="1027" name="Picture 3" descr="C:\Users\u s e r\Desktop\Без назва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41420"/>
            <a:ext cx="4191539" cy="55959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Система персонажей романа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24000"/>
            <a:ext cx="7704856" cy="4602163"/>
          </a:xfrm>
        </p:spPr>
        <p:txBody>
          <a:bodyPr/>
          <a:lstStyle/>
          <a:p>
            <a:r>
              <a:rPr lang="ru-RU" sz="2000" dirty="0" smtClean="0"/>
              <a:t>Центрального героя окружают </a:t>
            </a:r>
            <a:r>
              <a:rPr lang="ru-RU" sz="2000" b="1" dirty="0" smtClean="0"/>
              <a:t>персонажи-антагонисты</a:t>
            </a:r>
            <a:r>
              <a:rPr lang="ru-RU" sz="2000" dirty="0" smtClean="0"/>
              <a:t>, воплощающие </a:t>
            </a:r>
            <a:r>
              <a:rPr lang="ru-RU" sz="2000" dirty="0"/>
              <a:t>прямо противоположные </a:t>
            </a:r>
            <a:r>
              <a:rPr lang="ru-RU" sz="2000" dirty="0" smtClean="0"/>
              <a:t>взгляды, </a:t>
            </a:r>
            <a:r>
              <a:rPr lang="ru-RU" sz="2000" dirty="0"/>
              <a:t>жизненные </a:t>
            </a:r>
            <a:r>
              <a:rPr lang="ru-RU" sz="2000" dirty="0" smtClean="0"/>
              <a:t>позиции…</a:t>
            </a:r>
            <a:endParaRPr lang="ru-RU" sz="2000" dirty="0"/>
          </a:p>
          <a:p>
            <a:r>
              <a:rPr lang="ru-RU" sz="2000" dirty="0" smtClean="0"/>
              <a:t>Каждый из них чем-то привлекает Григория, но чем-то и отталкивает.</a:t>
            </a:r>
          </a:p>
          <a:p>
            <a:r>
              <a:rPr lang="ru-RU" sz="2000" dirty="0" smtClean="0"/>
              <a:t> В первом томе </a:t>
            </a:r>
            <a:r>
              <a:rPr lang="ru-RU" sz="2000" b="1" dirty="0" smtClean="0"/>
              <a:t>нравственные полюса казачьих идеалов  </a:t>
            </a:r>
            <a:r>
              <a:rPr lang="ru-RU" sz="2000" dirty="0" smtClean="0"/>
              <a:t>в образах </a:t>
            </a:r>
            <a:r>
              <a:rPr lang="ru-RU" sz="2000" b="1" dirty="0" smtClean="0"/>
              <a:t>Григория Чубатого </a:t>
            </a:r>
            <a:r>
              <a:rPr lang="ru-RU" sz="2400" dirty="0" smtClean="0"/>
              <a:t>( </a:t>
            </a:r>
            <a:r>
              <a:rPr lang="ru-RU" sz="1800" i="1" dirty="0" smtClean="0"/>
              <a:t>«Человека руби смело…») </a:t>
            </a:r>
            <a:r>
              <a:rPr lang="ru-RU" sz="2400" dirty="0" smtClean="0"/>
              <a:t>и </a:t>
            </a:r>
            <a:r>
              <a:rPr lang="ru-RU" sz="2000" b="1" dirty="0" err="1" smtClean="0"/>
              <a:t>Гаранжи</a:t>
            </a:r>
            <a:r>
              <a:rPr lang="ru-RU" sz="2000" dirty="0" smtClean="0"/>
              <a:t> </a:t>
            </a:r>
            <a:r>
              <a:rPr lang="ru-RU" sz="1800" dirty="0" smtClean="0"/>
              <a:t>(</a:t>
            </a:r>
            <a:r>
              <a:rPr lang="ru-RU" sz="1800" i="1" dirty="0" smtClean="0"/>
              <a:t>идеи большевика плохо соотносятся с проблемами донских казаков).</a:t>
            </a:r>
          </a:p>
          <a:p>
            <a:r>
              <a:rPr lang="ru-RU" sz="2000" dirty="0" smtClean="0"/>
              <a:t>Во втором томе антагонисты Григория – сотник </a:t>
            </a:r>
            <a:r>
              <a:rPr lang="ru-RU" sz="2000" b="1" dirty="0" smtClean="0"/>
              <a:t>Ефим Изварин</a:t>
            </a:r>
            <a:r>
              <a:rPr lang="ru-RU" sz="2000" dirty="0" smtClean="0"/>
              <a:t> </a:t>
            </a:r>
            <a:r>
              <a:rPr lang="ru-RU" sz="1800" i="1" dirty="0" smtClean="0"/>
              <a:t>/ратует за автоно</a:t>
            </a:r>
            <a:r>
              <a:rPr lang="ru-RU" sz="1800" i="1" dirty="0"/>
              <a:t>м</a:t>
            </a:r>
            <a:r>
              <a:rPr lang="ru-RU" sz="1800" i="1" dirty="0" smtClean="0"/>
              <a:t>ию казачьей Донской области/, </a:t>
            </a:r>
            <a:r>
              <a:rPr lang="ru-RU" sz="1800" dirty="0" smtClean="0"/>
              <a:t>а </a:t>
            </a:r>
            <a:r>
              <a:rPr lang="ru-RU" sz="1800" b="1" dirty="0"/>
              <a:t>Подтёлков</a:t>
            </a:r>
            <a:r>
              <a:rPr lang="ru-RU" sz="1800" dirty="0"/>
              <a:t> </a:t>
            </a:r>
            <a:r>
              <a:rPr lang="ru-RU" sz="1800" dirty="0" smtClean="0"/>
              <a:t>убеждает Григория в том, что у казаков одна правда со всем русским крестьянством…</a:t>
            </a:r>
          </a:p>
          <a:p>
            <a:r>
              <a:rPr lang="ru-RU" sz="1800" i="1" dirty="0" smtClean="0"/>
              <a:t>    </a:t>
            </a:r>
            <a:r>
              <a:rPr lang="ru-RU" sz="2000" b="1" i="1" dirty="0" smtClean="0">
                <a:solidFill>
                  <a:srgbClr val="C00000"/>
                </a:solidFill>
              </a:rPr>
              <a:t>Поиски правды в романе – это поиски своего места в этом мире…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073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Образ Григория Мелехова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478216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Century Gothic" panose="020B0502020202020204" pitchFamily="34" charset="0"/>
              </a:rPr>
              <a:t>    </a:t>
            </a:r>
            <a:r>
              <a:rPr lang="ru-RU" sz="2800" dirty="0" smtClean="0"/>
              <a:t>Композиционно шолоховская эпопея строится вокруг трагического жизненного пути Григория Мелехова. Это путь,  в котором прочитывается судьба всего донского казачества…</a:t>
            </a:r>
            <a:endParaRPr lang="ru-RU" sz="2800" dirty="0"/>
          </a:p>
        </p:txBody>
      </p:sp>
      <p:pic>
        <p:nvPicPr>
          <p:cNvPr id="1027" name="Picture 3" descr="C:\Users\u s e r\Desktop\тихий дон\48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832648" cy="32808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410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Образ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Григория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Мелехова</a:t>
            </a:r>
            <a:endParaRPr lang="ru-RU" b="1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07504" y="1340768"/>
            <a:ext cx="8208912" cy="5039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                 </a:t>
            </a:r>
            <a:r>
              <a:rPr lang="ru-RU" dirty="0" smtClean="0"/>
              <a:t>органичное сочетание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07504" y="1844824"/>
            <a:ext cx="3888432" cy="252028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родовых черт земляков</a:t>
            </a:r>
          </a:p>
          <a:p>
            <a:pPr marL="0" indent="0">
              <a:buNone/>
            </a:pPr>
            <a:r>
              <a:rPr lang="ru-RU" sz="1800" dirty="0" smtClean="0"/>
              <a:t>От своего рода, от семьи унаследовал внешность, и характер, и жизненные принципы – казак до мозга костей, верный традициям и семейному долгу…</a:t>
            </a: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3995936" y="1844824"/>
            <a:ext cx="4824536" cy="2160241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н</a:t>
            </a:r>
            <a:r>
              <a:rPr lang="ru-RU" sz="1800" b="1" dirty="0" smtClean="0">
                <a:solidFill>
                  <a:srgbClr val="FF0000"/>
                </a:solidFill>
              </a:rPr>
              <a:t>еповторимых индивидуальных  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                  особенностей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Прямота и честность проявляются особенно ярко в любви героя: в порыве бурной страсти способен нарушить любую норму, любой запрет…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244334"/>
            <a:ext cx="6768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      </a:t>
            </a:r>
            <a:r>
              <a:rPr lang="ru-RU" sz="2400" dirty="0" smtClean="0">
                <a:solidFill>
                  <a:srgbClr val="FF0000"/>
                </a:solidFill>
              </a:rPr>
              <a:t>Конфликт </a:t>
            </a:r>
            <a:r>
              <a:rPr lang="ru-RU" sz="2400" dirty="0">
                <a:solidFill>
                  <a:srgbClr val="FF0000"/>
                </a:solidFill>
              </a:rPr>
              <a:t>между долгом и страстью</a:t>
            </a:r>
          </a:p>
        </p:txBody>
      </p:sp>
      <p:pic>
        <p:nvPicPr>
          <p:cNvPr id="2050" name="Picture 2" descr="C:\Users\u s e r\Desktop\тихий дон\443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3994616" cy="27089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 s e r\Desktop\460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808" y="4005065"/>
            <a:ext cx="4034543" cy="28529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849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7715250" cy="708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      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Образ 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Григория Мелехова</a:t>
            </a:r>
            <a:endParaRPr lang="ru-RU" sz="32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55576" y="1268413"/>
            <a:ext cx="4248472" cy="4857750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Сильный</a:t>
            </a:r>
            <a:r>
              <a:rPr lang="ru-RU" sz="2000" dirty="0"/>
              <a:t>, умелый, красивый труженик…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Дон, земля, хутор, семья – его незыблемые ценности…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Воинский долг – священное, как и для каждого казака, понятие. О его мужестве свидетельствуют четыре Георгиевских креста, четыре медали, офицерское </a:t>
            </a:r>
            <a:r>
              <a:rPr lang="ru-RU" sz="2000" dirty="0" smtClean="0"/>
              <a:t>звание…</a:t>
            </a:r>
          </a:p>
          <a:p>
            <a:pPr algn="just"/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58744275"/>
              </p:ext>
            </p:extLst>
          </p:nvPr>
        </p:nvGraphicFramePr>
        <p:xfrm>
          <a:off x="4788024" y="1772816"/>
          <a:ext cx="4244453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6386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460432" cy="100811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Женские образы в романе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12777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воплощают </a:t>
            </a:r>
            <a:r>
              <a:rPr lang="ru-RU" sz="2000" dirty="0">
                <a:solidFill>
                  <a:srgbClr val="C00000"/>
                </a:solidFill>
              </a:rPr>
              <a:t>представление автора о судьбе русской женщины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2268718727"/>
              </p:ext>
            </p:extLst>
          </p:nvPr>
        </p:nvGraphicFramePr>
        <p:xfrm>
          <a:off x="3703315" y="1916832"/>
          <a:ext cx="2457450" cy="185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922477982"/>
              </p:ext>
            </p:extLst>
          </p:nvPr>
        </p:nvGraphicFramePr>
        <p:xfrm>
          <a:off x="251520" y="4254345"/>
          <a:ext cx="3278113" cy="242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245809116"/>
              </p:ext>
            </p:extLst>
          </p:nvPr>
        </p:nvGraphicFramePr>
        <p:xfrm>
          <a:off x="4355976" y="4077071"/>
          <a:ext cx="3649566" cy="244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891208916"/>
              </p:ext>
            </p:extLst>
          </p:nvPr>
        </p:nvGraphicFramePr>
        <p:xfrm>
          <a:off x="6228184" y="2132856"/>
          <a:ext cx="2066032" cy="154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2296669263"/>
              </p:ext>
            </p:extLst>
          </p:nvPr>
        </p:nvGraphicFramePr>
        <p:xfrm>
          <a:off x="899592" y="1832884"/>
          <a:ext cx="286924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xmlns="" val="250650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06503D0-9CF0-4F24-8F89-124C4871B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graphicEl>
                                              <a:dgm id="{406503D0-9CF0-4F24-8F89-124C4871B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5885BED-D5D7-4FBC-83D2-0115B029E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>
                                            <p:graphicEl>
                                              <a:dgm id="{75885BED-D5D7-4FBC-83D2-0115B029E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9" grpId="0">
        <p:bldAsOne/>
      </p:bldGraphic>
      <p:bldGraphic spid="20" grpId="0">
        <p:bldSub>
          <a:bldDgm/>
        </p:bldSub>
      </p:bldGraphic>
      <p:bldGraphic spid="17" grpId="0">
        <p:bldAsOne/>
      </p:bldGraphic>
      <p:bldGraphic spid="1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528392" cy="99571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Женские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образы в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романе:</a:t>
            </a:r>
            <a:endParaRPr lang="ru-RU" sz="28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07904" y="188640"/>
            <a:ext cx="4608512" cy="593752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Образ женщины-матери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Ильинична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воплощение идеи материнства и единения всех людей /не делит мир на белых и красных/. Способна на любовь и сострадание к самым разным людям /даже к Кошевому и к Аксинье/.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такое же долготерпение, мудрое спокойствие хранительницы домашнего очага, но в ней и глубоко запрятанная способность к напряжённым духовным переживаниям (о силе  переживаний Натальи, о её гордости говорят не слова, а поступки…)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06688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</a:rPr>
              <a:t>Именно эти женщины оказались в самые переломные моменты опорой семьи и мира «тихого Дона»…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 s e r\Desktop\x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5349"/>
            <a:ext cx="4104456" cy="27605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93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09696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Женские образы в романе</a:t>
            </a:r>
            <a:endParaRPr lang="ru-RU" sz="3200" dirty="0"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3995936" y="1412776"/>
            <a:ext cx="432048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Аксинья </a:t>
            </a:r>
            <a:r>
              <a:rPr lang="ru-RU" sz="1800" dirty="0" smtClean="0"/>
              <a:t>– полная противоположность Натальи. Её роднит с Григорием неуёмность характера, всепоглощающая любовь и жажда свободы…</a:t>
            </a:r>
          </a:p>
          <a:p>
            <a:pPr marL="0" indent="0" algn="just">
              <a:buNone/>
            </a:pPr>
            <a:r>
              <a:rPr lang="ru-RU" sz="1800" dirty="0" smtClean="0"/>
              <a:t>     Семь трудных лет жизни постепенно меняют Аксинью и характер её любви к Григорию (к финалу романа эгоистическое желание устроить собственное счастье во что бы то ни стало уступает место «почти материнской» нежности к Григорию, готовности заменить мать его осиротевшим детям).</a:t>
            </a:r>
            <a:endParaRPr lang="ru-RU" sz="1800" dirty="0"/>
          </a:p>
        </p:txBody>
      </p:sp>
      <p:pic>
        <p:nvPicPr>
          <p:cNvPr id="4098" name="Picture 2" descr="C:\Users\u s e 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525899"/>
            <a:ext cx="3096344" cy="28827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 s e r\Desktop\тихий дон\pv_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968236" cy="24928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 s e r\Desktop\тихий дон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1702"/>
            <a:ext cx="2520280" cy="25883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09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 s e r\Desktop\Без названи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971" y="4759170"/>
            <a:ext cx="3062469" cy="19821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6021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1927 -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1-я книга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(автора обвинили в кулацкой идеологии) 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1929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2-я книга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(автора обвинили в плагиате) </a:t>
            </a: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1931 г</a:t>
            </a:r>
            <a:r>
              <a:rPr lang="ru-RU" sz="2400" dirty="0"/>
              <a:t>. был написан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3-й том </a:t>
            </a:r>
            <a:r>
              <a:rPr lang="ru-RU" sz="2400" dirty="0"/>
              <a:t>(</a:t>
            </a:r>
            <a:r>
              <a:rPr lang="ru-RU" sz="2400" dirty="0" smtClean="0"/>
              <a:t>его опубликовали </a:t>
            </a:r>
            <a:r>
              <a:rPr lang="ru-RU" sz="2400" dirty="0"/>
              <a:t>в 1932 г. лишь благодаря защите Горького</a:t>
            </a:r>
            <a:r>
              <a:rPr lang="ru-RU" sz="2400" dirty="0" smtClean="0"/>
              <a:t>)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4-я книга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премия (1941)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Нобелевская премия (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1965)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художественную силу и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цельность</a:t>
            </a:r>
          </a:p>
          <a:p>
            <a:pPr marL="0" indent="0">
              <a:buNone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эпоса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донском казачестве </a:t>
            </a: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в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переломное для России время»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73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вопросу об авторстве…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50224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Первые две книги </a:t>
            </a:r>
            <a:r>
              <a:rPr lang="ru-RU" sz="2000" b="1" dirty="0"/>
              <a:t>ТД</a:t>
            </a:r>
            <a:r>
              <a:rPr lang="ru-RU" sz="2000" dirty="0"/>
              <a:t> выходят в журнале «Красная Новь» в 1928-29 </a:t>
            </a:r>
            <a:r>
              <a:rPr lang="ru-RU" sz="2000" dirty="0" smtClean="0"/>
              <a:t>годах…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/>
              <a:t>Впечатление </a:t>
            </a:r>
            <a:r>
              <a:rPr lang="ru-RU" sz="1800" dirty="0"/>
              <a:t>настолько ошеломляющее, что Шолохова тут же обвиняют в краже чужой рукописи (якобы какой-то белогвардеец писал, а Шолохову рукопись досталась</a:t>
            </a:r>
            <a:r>
              <a:rPr lang="ru-RU" sz="1800" dirty="0" smtClean="0"/>
              <a:t>…).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/>
              <a:t>Он </a:t>
            </a:r>
            <a:r>
              <a:rPr lang="ru-RU" sz="1800" dirty="0" smtClean="0"/>
              <a:t>привозит </a:t>
            </a:r>
            <a:r>
              <a:rPr lang="ru-RU" sz="1800" dirty="0"/>
              <a:t>в Москву на экспертизу рукопись, ее рассмотрели и признали </a:t>
            </a:r>
            <a:r>
              <a:rPr lang="ru-RU" sz="1800" dirty="0" smtClean="0"/>
              <a:t>подлинной </a:t>
            </a:r>
            <a:r>
              <a:rPr lang="ru-RU" sz="1800" dirty="0" smtClean="0"/>
              <a:t>(</a:t>
            </a:r>
            <a:r>
              <a:rPr lang="ru-RU" sz="1800" i="1" dirty="0" smtClean="0"/>
              <a:t>даже </a:t>
            </a:r>
            <a:r>
              <a:rPr lang="ru-RU" sz="1800" i="1" dirty="0"/>
              <a:t>на глазок видно, что «Донские рассказы», </a:t>
            </a:r>
            <a:r>
              <a:rPr lang="ru-RU" sz="1800" b="1" i="1" dirty="0"/>
              <a:t>ТД</a:t>
            </a:r>
            <a:r>
              <a:rPr lang="ru-RU" sz="1800" i="1" dirty="0"/>
              <a:t> и «Поднятую целину» написал один </a:t>
            </a:r>
            <a:r>
              <a:rPr lang="ru-RU" sz="1800" i="1" dirty="0" smtClean="0"/>
              <a:t>автор)</a:t>
            </a:r>
            <a:r>
              <a:rPr lang="ru-RU" sz="1800" i="1" dirty="0"/>
              <a:t> </a:t>
            </a:r>
            <a:r>
              <a:rPr lang="ru-RU" sz="1800" i="1" dirty="0" smtClean="0"/>
              <a:t>…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/>
              <a:t> В 70-х годах норвежский математик и славист «просчитал» тексты Шолохова и подтвердил эту очевидность: автор у всех один. </a:t>
            </a:r>
            <a:endParaRPr lang="ru-RU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/>
              <a:t>С</a:t>
            </a:r>
            <a:r>
              <a:rPr lang="ru-RU" sz="1800" dirty="0" smtClean="0"/>
              <a:t>омнения </a:t>
            </a:r>
            <a:r>
              <a:rPr lang="ru-RU" sz="1800" dirty="0"/>
              <a:t>еще некоторое время подпитывались тем, что во время войны сгорел шолоховский архив и </a:t>
            </a:r>
            <a:r>
              <a:rPr lang="ru-RU" sz="1800" dirty="0" smtClean="0"/>
              <a:t>пропала </a:t>
            </a:r>
            <a:r>
              <a:rPr lang="ru-RU" sz="1800" dirty="0"/>
              <a:t>рукопись двух первых книг, которую Шолохов </a:t>
            </a:r>
            <a:r>
              <a:rPr lang="ru-RU" sz="1800" dirty="0" smtClean="0"/>
              <a:t>оставил </a:t>
            </a:r>
            <a:r>
              <a:rPr lang="ru-RU" sz="1800" dirty="0"/>
              <a:t>на хранение своему </a:t>
            </a:r>
            <a:r>
              <a:rPr lang="ru-RU" sz="1800" dirty="0" smtClean="0"/>
              <a:t>другу… В 2009 году рукопись нашлась.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i="1" dirty="0" smtClean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algn="just"/>
            <a:endParaRPr lang="ru-RU" sz="2000" dirty="0" smtClean="0">
              <a:latin typeface="Century Gothic" panose="020B0502020202020204" pitchFamily="34" charset="0"/>
            </a:endParaRPr>
          </a:p>
          <a:p>
            <a:pPr algn="just"/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36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72" y="188640"/>
            <a:ext cx="7957392" cy="1008112"/>
          </a:xfrm>
        </p:spPr>
        <p:txBody>
          <a:bodyPr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пределения жанра произведения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478216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«Тихий Дон» – яркий пример </a:t>
            </a:r>
            <a:r>
              <a:rPr lang="ru-RU" sz="2400" b="1" i="1" dirty="0" smtClean="0">
                <a:solidFill>
                  <a:srgbClr val="FF0000"/>
                </a:solidFill>
              </a:rPr>
              <a:t>романа-эпопеи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Посвящён крупным историческим событиям(первой мировой и гражданской войны в России)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действует большое количество персонажей, представляющих самые разные социальные группы, политические и нравственные позиции (</a:t>
            </a:r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облик народа, его групповой портрет).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Судьбоносность описываемых событий и народная точка зрения на логику жизни (действие романа длится с весны 1912 г. по весну1921 г.).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роман-эпопея, в котором сопрягаются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судьба героев и судьба народа</a:t>
            </a:r>
            <a:r>
              <a:rPr lang="ru-RU" sz="2000" dirty="0"/>
              <a:t>.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29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708025"/>
          </a:xfrm>
        </p:spPr>
        <p:txBody>
          <a:bodyPr/>
          <a:lstStyle/>
          <a:p>
            <a:pPr algn="ctr"/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Сюжетно-композиционные особенности романа</a:t>
            </a:r>
            <a:endParaRPr lang="ru-RU" sz="2800" b="1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7504" y="1401763"/>
            <a:ext cx="4248472" cy="47244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        </a:t>
            </a:r>
          </a:p>
          <a:p>
            <a:pPr marL="0" indent="0" algn="just">
              <a:buNone/>
            </a:pPr>
            <a:r>
              <a:rPr lang="ru-RU" sz="2000" dirty="0" smtClean="0">
                <a:cs typeface="Courier New" panose="02070309020205020404" pitchFamily="49" charset="0"/>
              </a:rPr>
              <a:t>Обусловлены </a:t>
            </a:r>
            <a:r>
              <a:rPr lang="ru-RU" sz="2000" dirty="0">
                <a:cs typeface="Courier New" panose="02070309020205020404" pitchFamily="49" charset="0"/>
              </a:rPr>
              <a:t>необходимостью показать как судьбу всего народа, так и судьбы отдельных героев. </a:t>
            </a:r>
            <a:endParaRPr lang="ru-RU" sz="2000" dirty="0" smtClean="0"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cs typeface="Courier New" panose="02070309020205020404" pitchFamily="49" charset="0"/>
              </a:rPr>
              <a:t>      С </a:t>
            </a:r>
            <a:r>
              <a:rPr lang="ru-RU" sz="2000" dirty="0">
                <a:cs typeface="Courier New" panose="02070309020205020404" pitchFamily="49" charset="0"/>
              </a:rPr>
              <a:t>этой целью автор использует </a:t>
            </a:r>
            <a:r>
              <a:rPr lang="ru-RU" sz="2000" b="1" dirty="0">
                <a:cs typeface="Courier New" panose="02070309020205020404" pitchFamily="49" charset="0"/>
              </a:rPr>
              <a:t>«пульсирующее»</a:t>
            </a:r>
            <a:r>
              <a:rPr lang="ru-RU" sz="2000" dirty="0">
                <a:cs typeface="Courier New" panose="02070309020205020404" pitchFamily="49" charset="0"/>
              </a:rPr>
              <a:t> </a:t>
            </a:r>
            <a:endParaRPr lang="ru-RU" sz="2000" dirty="0" smtClean="0"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cs typeface="Courier New" panose="02070309020205020404" pitchFamily="49" charset="0"/>
              </a:rPr>
              <a:t>(</a:t>
            </a:r>
            <a:r>
              <a:rPr lang="ru-RU" sz="2000" dirty="0">
                <a:cs typeface="Courier New" panose="02070309020205020404" pitchFamily="49" charset="0"/>
              </a:rPr>
              <a:t>расширяющееся, а затем сужающееся — и наоборот) </a:t>
            </a:r>
            <a:r>
              <a:rPr lang="ru-RU" sz="2000" b="1" dirty="0">
                <a:cs typeface="Courier New" panose="02070309020205020404" pitchFamily="49" charset="0"/>
              </a:rPr>
              <a:t>художественное </a:t>
            </a:r>
            <a:r>
              <a:rPr lang="ru-RU" sz="2000" b="1" dirty="0" smtClean="0">
                <a:cs typeface="Courier New" panose="02070309020205020404" pitchFamily="49" charset="0"/>
              </a:rPr>
              <a:t>пространство </a:t>
            </a:r>
            <a:endParaRPr lang="ru-RU" sz="2000" dirty="0">
              <a:cs typeface="Courier New" panose="02070309020205020404" pitchFamily="49" charset="0"/>
            </a:endParaRPr>
          </a:p>
          <a:p>
            <a:endParaRPr lang="ru-RU" dirty="0"/>
          </a:p>
        </p:txBody>
      </p:sp>
      <p:pic>
        <p:nvPicPr>
          <p:cNvPr id="2050" name="Picture 2" descr="C:\Users\u s e r\Desktop\74-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01369"/>
            <a:ext cx="4191621" cy="5184576"/>
          </a:xfrm>
          <a:prstGeom prst="rect">
            <a:avLst/>
          </a:prstGeom>
          <a:noFill/>
          <a:ln>
            <a:solidFill>
              <a:srgbClr val="66CCFF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 bwMode="auto">
          <a:xfrm>
            <a:off x="2339752" y="4869160"/>
            <a:ext cx="259228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361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1254967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Сюжетно-композиционные особенности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романа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5" name="Picture 3" descr="C:\Users\u s e r\Desktop\тихий дон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9398"/>
            <a:ext cx="6984775" cy="364121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340768"/>
            <a:ext cx="7262192" cy="4785395"/>
          </a:xfrm>
        </p:spPr>
        <p:txBody>
          <a:bodyPr/>
          <a:lstStyle/>
          <a:p>
            <a:pPr algn="just"/>
            <a:r>
              <a:rPr lang="ru-RU" sz="1800" dirty="0"/>
              <a:t>Для создания обобщённой картины народной жизни и придания эпической широты повествованию автор использует </a:t>
            </a:r>
            <a:r>
              <a:rPr lang="ru-RU" sz="1800" b="1" dirty="0" smtClean="0">
                <a:solidFill>
                  <a:srgbClr val="FF0000"/>
                </a:solidFill>
              </a:rPr>
              <a:t>параллелизм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(</a:t>
            </a:r>
            <a:r>
              <a:rPr lang="ru-RU" sz="1800" dirty="0" smtClean="0"/>
              <a:t>сопоставляются </a:t>
            </a:r>
            <a:r>
              <a:rPr lang="ru-RU" sz="1800" dirty="0"/>
              <a:t>два мира — мир природы и человека, </a:t>
            </a:r>
            <a:r>
              <a:rPr lang="ru-RU" sz="1800" dirty="0" smtClean="0"/>
              <a:t>подчеркиваются </a:t>
            </a:r>
            <a:r>
              <a:rPr lang="ru-RU" sz="1800" dirty="0"/>
              <a:t>их единство в общем потоке </a:t>
            </a:r>
            <a:r>
              <a:rPr lang="ru-RU" sz="1800" dirty="0" smtClean="0"/>
              <a:t>жизни):</a:t>
            </a:r>
          </a:p>
          <a:p>
            <a:pPr marL="0" indent="0" algn="just">
              <a:buNone/>
            </a:pPr>
            <a:r>
              <a:rPr lang="ru-RU" sz="1800" dirty="0" smtClean="0"/>
              <a:t>1</a:t>
            </a:r>
            <a:r>
              <a:rPr lang="ru-RU" sz="1800" dirty="0"/>
              <a:t>)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 Дона уподобляется течению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бытия (</a:t>
            </a:r>
            <a:r>
              <a:rPr lang="ru-RU" sz="1800" dirty="0" smtClean="0"/>
              <a:t>эта </a:t>
            </a:r>
            <a:r>
              <a:rPr lang="ru-RU" sz="1800" dirty="0"/>
              <a:t>параллель подчёркивает, что жизнь, как и реку, не остановить, несмотря на все потрясения, постигающие мир </a:t>
            </a:r>
            <a:r>
              <a:rPr lang="ru-RU" sz="1800" dirty="0" smtClean="0"/>
              <a:t>людей);</a:t>
            </a:r>
          </a:p>
          <a:p>
            <a:pPr marL="0" indent="0" algn="just">
              <a:buNone/>
            </a:pPr>
            <a:r>
              <a:rPr lang="ru-RU" sz="1800" dirty="0" smtClean="0"/>
              <a:t>2</a:t>
            </a:r>
            <a:r>
              <a:rPr lang="ru-RU" sz="1800" dirty="0"/>
              <a:t>)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гармония природы оттеняет дисгармоничность </a:t>
            </a:r>
            <a:r>
              <a:rPr lang="ru-RU" sz="1800" dirty="0"/>
              <a:t>и несовершенство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человеческих отношений</a:t>
            </a:r>
            <a:r>
              <a:rPr lang="ru-RU" sz="1800" dirty="0"/>
              <a:t>.</a:t>
            </a:r>
          </a:p>
          <a:p>
            <a:pPr marL="0" indent="0" algn="just">
              <a:buNone/>
            </a:pPr>
            <a:r>
              <a:rPr lang="ru-RU" sz="1800" dirty="0"/>
              <a:t>3</a:t>
            </a:r>
            <a:r>
              <a:rPr lang="ru-RU" sz="1800" dirty="0" smtClean="0"/>
              <a:t>)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помогает раскрыть внутренний мир отдельного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</a:p>
          <a:p>
            <a:pPr marL="0" indent="0" algn="just">
              <a:buNone/>
            </a:pPr>
            <a:r>
              <a:rPr lang="ru-RU" sz="1800" dirty="0"/>
              <a:t>4</a:t>
            </a:r>
            <a:r>
              <a:rPr lang="ru-RU" sz="1800" dirty="0" smtClean="0"/>
              <a:t>)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создаёт</a:t>
            </a:r>
            <a:r>
              <a:rPr lang="ru-RU" sz="1800" dirty="0"/>
              <a:t> определённую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эмоциональную атмосферу</a:t>
            </a:r>
            <a:r>
              <a:rPr lang="ru-RU" sz="1800" dirty="0"/>
              <a:t>, подготавливая читателя к восприятию последующих событий</a:t>
            </a:r>
            <a:r>
              <a:rPr lang="ru-RU" sz="1800" dirty="0">
                <a:latin typeface="Century Gothic" panose="020B0502020202020204" pitchFamily="34" charset="0"/>
              </a:rPr>
              <a:t>.</a:t>
            </a:r>
          </a:p>
          <a:p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49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7" y="274638"/>
            <a:ext cx="8748464" cy="109696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Композиционный принцип построения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51520" y="1268761"/>
            <a:ext cx="4320480" cy="16561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Мирная трудовая жизнь, круговорот природы, любовь…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374024" y="1412777"/>
            <a:ext cx="4769977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Война, смерть, ненависть и жестокость враждующих между собой людей…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852936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</a:rPr>
              <a:t>Антитеза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u s e r\Desktop\тихий дон\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176464" cy="32142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 s e r\Desktop\тихий дон\35958437_Korolkov_il_k_Tihomu_Donu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374025" cy="32164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28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6659563" cy="779463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Смысл заглавия?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908050"/>
            <a:ext cx="5076056" cy="52181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романа символично: </a:t>
            </a:r>
            <a:r>
              <a:rPr lang="ru-RU" sz="2000" dirty="0" smtClean="0"/>
              <a:t>«Дон-батюшка да земля-матушка» издавна почитались казаками как главные жизненные ценности </a:t>
            </a:r>
            <a:r>
              <a:rPr lang="ru-RU" sz="2000" i="1" dirty="0" smtClean="0"/>
              <a:t>(готовность защищать родную землю и крестьянский труд)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Содержание романа контрастирует с фольклорно-поэтическим названием, превращая его 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оксюморон: </a:t>
            </a:r>
            <a:r>
              <a:rPr lang="ru-RU" sz="2000" dirty="0" smtClean="0"/>
              <a:t>Дон не тих и не спокоен…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Настроение тревоги, предчувствие бедствий переданы в двух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эпиграфах </a:t>
            </a:r>
            <a:r>
              <a:rPr lang="ru-RU" sz="2000" dirty="0" smtClean="0"/>
              <a:t>к роману…</a:t>
            </a:r>
            <a:endParaRPr lang="ru-RU" sz="2000" dirty="0"/>
          </a:p>
        </p:txBody>
      </p:sp>
      <p:pic>
        <p:nvPicPr>
          <p:cNvPr id="1026" name="Picture 2" descr="C:\Users\u s e r\Desktop\тихий дон\Tihij_D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923928" cy="60486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24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096962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Краткое содержание томов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24000"/>
            <a:ext cx="7406208" cy="4602163"/>
          </a:xfrm>
        </p:spPr>
        <p:txBody>
          <a:bodyPr/>
          <a:lstStyle/>
          <a:p>
            <a:r>
              <a:rPr lang="ru-RU" sz="2000" b="1" dirty="0"/>
              <a:t>Первый том</a:t>
            </a:r>
            <a:r>
              <a:rPr lang="ru-RU" sz="2000" dirty="0"/>
              <a:t> – 1912 – 14 гг. Завязки всех «романных» отношений, призыв Григория на службу и вплоть до отпуска и разрыва с Аксиньей.</a:t>
            </a:r>
          </a:p>
          <a:p>
            <a:r>
              <a:rPr lang="ru-RU" sz="2000" b="1" dirty="0"/>
              <a:t>Второй том</a:t>
            </a:r>
            <a:r>
              <a:rPr lang="ru-RU" sz="2000" dirty="0"/>
              <a:t> – с октября 1916 по 1918 (казнь </a:t>
            </a:r>
            <a:r>
              <a:rPr lang="ru-RU" sz="2000" dirty="0" err="1"/>
              <a:t>подтелковцев</a:t>
            </a:r>
            <a:r>
              <a:rPr lang="ru-RU" sz="2000" dirty="0"/>
              <a:t>). Первая попытка установить советскую власть на Дону.</a:t>
            </a:r>
          </a:p>
          <a:p>
            <a:r>
              <a:rPr lang="ru-RU" sz="2000" b="1" dirty="0"/>
              <a:t>Третий том</a:t>
            </a:r>
            <a:r>
              <a:rPr lang="ru-RU" sz="2000" dirty="0"/>
              <a:t> – </a:t>
            </a:r>
            <a:r>
              <a:rPr lang="ru-RU" sz="2000" dirty="0" err="1"/>
              <a:t>Верхнедонское</a:t>
            </a:r>
            <a:r>
              <a:rPr lang="ru-RU" sz="2000" dirty="0"/>
              <a:t> восстание 1919 года «за советскую власть без коммунистов».</a:t>
            </a:r>
          </a:p>
          <a:p>
            <a:r>
              <a:rPr lang="ru-RU" sz="2000" b="1" dirty="0"/>
              <a:t>Четвертый том</a:t>
            </a:r>
            <a:r>
              <a:rPr lang="ru-RU" sz="2000" dirty="0"/>
              <a:t> – метания Григория: Новороссийск, Красная Армия, конница Буденного, банда Фомина, попытка бегства, жизнь у дезертиров и финал.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Лейтмотивом эпопеи становится трагедия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«тихого Дона»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15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8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colormaster">
  <a:themeElements>
    <a:clrScheme name="1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v">
  <a:themeElements>
    <a:clrScheme name="tv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4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v">
  <a:themeElements>
    <a:clrScheme name="tv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9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0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1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3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白壁と花の額">
  <a:themeElements>
    <a:clrScheme name="白壁と花の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白壁と花の額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白壁と花の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eye">
  <a:themeElements>
    <a:clrScheme name="ey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6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7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8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9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0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1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2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3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33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Anim-13_Sea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Тема9">
  <a:themeElements>
    <a:clrScheme name="little_ita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ttle_italy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ttle_ita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colormaster">
  <a:themeElements>
    <a:clrScheme name="9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olormaster">
  <a:themeElements>
    <a:clrScheme name="10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1055</TotalTime>
  <Words>721</Words>
  <Application>Microsoft Office PowerPoint</Application>
  <PresentationFormat>Экран (4:3)</PresentationFormat>
  <Paragraphs>108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41</vt:i4>
      </vt:variant>
      <vt:variant>
        <vt:lpstr>Заголовки слайдов</vt:lpstr>
      </vt:variant>
      <vt:variant>
        <vt:i4>16</vt:i4>
      </vt:variant>
    </vt:vector>
  </HeadingPairs>
  <TitlesOfParts>
    <vt:vector size="57" baseType="lpstr">
      <vt:lpstr>Тема38</vt:lpstr>
      <vt:lpstr>Design3</vt:lpstr>
      <vt:lpstr>白壁と花の額</vt:lpstr>
      <vt:lpstr>Тема33</vt:lpstr>
      <vt:lpstr>9_colormaster</vt:lpstr>
      <vt:lpstr>2_colormaster</vt:lpstr>
      <vt:lpstr>4_colormaster</vt:lpstr>
      <vt:lpstr>10_colormaster</vt:lpstr>
      <vt:lpstr>5_colormaster</vt:lpstr>
      <vt:lpstr>7_colormaster</vt:lpstr>
      <vt:lpstr>11_colormaster</vt:lpstr>
      <vt:lpstr>8_colormaster</vt:lpstr>
      <vt:lpstr>tv</vt:lpstr>
      <vt:lpstr>3_colormaster</vt:lpstr>
      <vt:lpstr>6_colormaster</vt:lpstr>
      <vt:lpstr>12_colormaster</vt:lpstr>
      <vt:lpstr>13_colormaster</vt:lpstr>
      <vt:lpstr>14_colormaster</vt:lpstr>
      <vt:lpstr>15_colormaster</vt:lpstr>
      <vt:lpstr>16_colormaster</vt:lpstr>
      <vt:lpstr>17_colormaster</vt:lpstr>
      <vt:lpstr>1_tv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25_colormaster</vt:lpstr>
      <vt:lpstr>eye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33_colormaster</vt:lpstr>
      <vt:lpstr>Anim-13_Sea</vt:lpstr>
      <vt:lpstr>Тема9</vt:lpstr>
      <vt:lpstr>       </vt:lpstr>
      <vt:lpstr>           Создание романа</vt:lpstr>
      <vt:lpstr>    К вопросу об авторстве…</vt:lpstr>
      <vt:lpstr>Определения жанра произведения</vt:lpstr>
      <vt:lpstr> Сюжетно-композиционные особенности романа</vt:lpstr>
      <vt:lpstr>           Сюжетно-композиционные особенности                                          романа</vt:lpstr>
      <vt:lpstr>Композиционный принцип построения</vt:lpstr>
      <vt:lpstr>      Смысл заглавия?</vt:lpstr>
      <vt:lpstr>     Краткое содержание томов</vt:lpstr>
      <vt:lpstr>Система персонажей романа</vt:lpstr>
      <vt:lpstr>    Образ Григория Мелехова</vt:lpstr>
      <vt:lpstr> Образ  Григория Мелехова</vt:lpstr>
      <vt:lpstr>           Образ Григория Мелехова</vt:lpstr>
      <vt:lpstr>    Женские образы в романе</vt:lpstr>
      <vt:lpstr>         Женские образы в романе:</vt:lpstr>
      <vt:lpstr>Женские образы в романе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Размеры стиха</dc:title>
  <dc:creator>Инна</dc:creator>
  <cp:lastModifiedBy>slawa</cp:lastModifiedBy>
  <cp:revision>86</cp:revision>
  <dcterms:created xsi:type="dcterms:W3CDTF">2011-07-01T08:30:12Z</dcterms:created>
  <dcterms:modified xsi:type="dcterms:W3CDTF">2025-10-05T05:03:04Z</dcterms:modified>
</cp:coreProperties>
</file>