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68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9" r:id="rId21"/>
    <p:sldId id="320" r:id="rId22"/>
    <p:sldId id="321" r:id="rId23"/>
    <p:sldId id="266" r:id="rId24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330" y="-11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EF28D-A3BC-4CA3-9ED0-9E012502AE5C}" type="doc">
      <dgm:prSet loTypeId="urn:microsoft.com/office/officeart/2005/8/layout/orgChart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CFC060D-FB88-4B5D-A773-58E3502D6CA2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Текстовые категории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32ED20-F459-44A1-A8AA-16361EE7F3D4}" type="parTrans" cxnId="{D39F17AD-F818-4FAF-8D56-2E3309774D7A}">
      <dgm:prSet/>
      <dgm:spPr/>
      <dgm:t>
        <a:bodyPr/>
        <a:lstStyle/>
        <a:p>
          <a:endParaRPr lang="ru-RU"/>
        </a:p>
      </dgm:t>
    </dgm:pt>
    <dgm:pt modelId="{3EE50752-90BC-41E1-84C4-BC8E5B5C9046}" type="sibTrans" cxnId="{D39F17AD-F818-4FAF-8D56-2E3309774D7A}">
      <dgm:prSet/>
      <dgm:spPr/>
      <dgm:t>
        <a:bodyPr/>
        <a:lstStyle/>
        <a:p>
          <a:endParaRPr lang="ru-RU"/>
        </a:p>
      </dgm:t>
    </dgm:pt>
    <dgm:pt modelId="{A18C4403-FF17-42AC-B98B-74B99E743E4A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Ретроспекция (элементы, обеспечивающие возвращение читателя к изложенным ранее фактам, событиям, оценкам)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B9EE5-01E5-45B7-A92A-048384AABE87}" type="parTrans" cxnId="{4D0D485B-6FCD-49B9-A164-4D3584A4403D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C9601B-C4DE-451C-A0E6-2E149D51358C}" type="sibTrans" cxnId="{4D0D485B-6FCD-49B9-A164-4D3584A4403D}">
      <dgm:prSet/>
      <dgm:spPr/>
      <dgm:t>
        <a:bodyPr/>
        <a:lstStyle/>
        <a:p>
          <a:endParaRPr lang="ru-RU"/>
        </a:p>
      </dgm:t>
    </dgm:pt>
    <dgm:pt modelId="{13EDD296-9BA6-4276-9134-5720811F490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Ретроспекция (элементы, обеспечивающие возвращение читателя к изложенным ранее фактам, событиям, оценкам)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45541-3D06-4ECF-8FDC-0C4D41C04361}" type="parTrans" cxnId="{5A9F0E89-2D3A-4FC5-B951-E14AD513D37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AABCD-D3DF-49B3-9991-491F1EB35E14}" type="sibTrans" cxnId="{5A9F0E89-2D3A-4FC5-B951-E14AD513D379}">
      <dgm:prSet/>
      <dgm:spPr/>
      <dgm:t>
        <a:bodyPr/>
        <a:lstStyle/>
        <a:p>
          <a:endParaRPr lang="ru-RU"/>
        </a:p>
      </dgm:t>
    </dgm:pt>
    <dgm:pt modelId="{A41FA901-B0E3-4FEC-A04B-B3931A3E56A6}" type="pres">
      <dgm:prSet presAssocID="{7F8EF28D-A3BC-4CA3-9ED0-9E012502AE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55222D-2F9B-4B00-A573-121D8E448ED7}" type="pres">
      <dgm:prSet presAssocID="{3CFC060D-FB88-4B5D-A773-58E3502D6CA2}" presName="hierRoot1" presStyleCnt="0">
        <dgm:presLayoutVars>
          <dgm:hierBranch val="init"/>
        </dgm:presLayoutVars>
      </dgm:prSet>
      <dgm:spPr/>
    </dgm:pt>
    <dgm:pt modelId="{4B7A71FB-6518-4CD2-8B74-77F210BE76C6}" type="pres">
      <dgm:prSet presAssocID="{3CFC060D-FB88-4B5D-A773-58E3502D6CA2}" presName="rootComposite1" presStyleCnt="0"/>
      <dgm:spPr/>
    </dgm:pt>
    <dgm:pt modelId="{A7D83B82-F13D-4D42-8745-B76E83E19DED}" type="pres">
      <dgm:prSet presAssocID="{3CFC060D-FB88-4B5D-A773-58E3502D6CA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547894-D443-4B71-B5AE-2FA9D0596305}" type="pres">
      <dgm:prSet presAssocID="{3CFC060D-FB88-4B5D-A773-58E3502D6CA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83406F6-9443-47C2-8737-D83437AC40D8}" type="pres">
      <dgm:prSet presAssocID="{3CFC060D-FB88-4B5D-A773-58E3502D6CA2}" presName="hierChild2" presStyleCnt="0"/>
      <dgm:spPr/>
    </dgm:pt>
    <dgm:pt modelId="{4AEF599D-AE53-4A73-AAF3-47A0F5061281}" type="pres">
      <dgm:prSet presAssocID="{93BB9EE5-01E5-45B7-A92A-048384AABE8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E1E08F3-F9C4-4407-B6AD-A2568E23A879}" type="pres">
      <dgm:prSet presAssocID="{A18C4403-FF17-42AC-B98B-74B99E743E4A}" presName="hierRoot2" presStyleCnt="0">
        <dgm:presLayoutVars>
          <dgm:hierBranch val="init"/>
        </dgm:presLayoutVars>
      </dgm:prSet>
      <dgm:spPr/>
    </dgm:pt>
    <dgm:pt modelId="{22FFFBB0-62ED-418B-8F66-3D26BBFBFCAB}" type="pres">
      <dgm:prSet presAssocID="{A18C4403-FF17-42AC-B98B-74B99E743E4A}" presName="rootComposite" presStyleCnt="0"/>
      <dgm:spPr/>
    </dgm:pt>
    <dgm:pt modelId="{E3823232-59E0-43C8-B9AE-79C7C92058C6}" type="pres">
      <dgm:prSet presAssocID="{A18C4403-FF17-42AC-B98B-74B99E743E4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FECD7-704C-496B-8522-C171E9CB0158}" type="pres">
      <dgm:prSet presAssocID="{A18C4403-FF17-42AC-B98B-74B99E743E4A}" presName="rootConnector" presStyleLbl="node2" presStyleIdx="0" presStyleCnt="2"/>
      <dgm:spPr/>
      <dgm:t>
        <a:bodyPr/>
        <a:lstStyle/>
        <a:p>
          <a:endParaRPr lang="ru-RU"/>
        </a:p>
      </dgm:t>
    </dgm:pt>
    <dgm:pt modelId="{5A47C330-CA31-4361-8DBD-971B79312420}" type="pres">
      <dgm:prSet presAssocID="{A18C4403-FF17-42AC-B98B-74B99E743E4A}" presName="hierChild4" presStyleCnt="0"/>
      <dgm:spPr/>
    </dgm:pt>
    <dgm:pt modelId="{1C467DB3-53FC-4257-B375-193600F4DC82}" type="pres">
      <dgm:prSet presAssocID="{A18C4403-FF17-42AC-B98B-74B99E743E4A}" presName="hierChild5" presStyleCnt="0"/>
      <dgm:spPr/>
    </dgm:pt>
    <dgm:pt modelId="{F629216C-C6CA-43C6-8148-5F9035DC2DE0}" type="pres">
      <dgm:prSet presAssocID="{6E045541-3D06-4ECF-8FDC-0C4D41C0436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9CD6AAC-F308-4497-9B83-345039F6282A}" type="pres">
      <dgm:prSet presAssocID="{13EDD296-9BA6-4276-9134-5720811F4900}" presName="hierRoot2" presStyleCnt="0">
        <dgm:presLayoutVars>
          <dgm:hierBranch val="init"/>
        </dgm:presLayoutVars>
      </dgm:prSet>
      <dgm:spPr/>
    </dgm:pt>
    <dgm:pt modelId="{20272453-F0BF-4F05-BD7D-403D04C43B0D}" type="pres">
      <dgm:prSet presAssocID="{13EDD296-9BA6-4276-9134-5720811F4900}" presName="rootComposite" presStyleCnt="0"/>
      <dgm:spPr/>
    </dgm:pt>
    <dgm:pt modelId="{72F1E1FA-71B1-4812-90CE-8E1584CB3589}" type="pres">
      <dgm:prSet presAssocID="{13EDD296-9BA6-4276-9134-5720811F49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2C15C5-B36E-4FE2-B342-DD93567213C5}" type="pres">
      <dgm:prSet presAssocID="{13EDD296-9BA6-4276-9134-5720811F4900}" presName="rootConnector" presStyleLbl="node2" presStyleIdx="1" presStyleCnt="2"/>
      <dgm:spPr/>
      <dgm:t>
        <a:bodyPr/>
        <a:lstStyle/>
        <a:p>
          <a:endParaRPr lang="ru-RU"/>
        </a:p>
      </dgm:t>
    </dgm:pt>
    <dgm:pt modelId="{B2086D30-6EC0-4C26-A4BC-B77283F0D805}" type="pres">
      <dgm:prSet presAssocID="{13EDD296-9BA6-4276-9134-5720811F4900}" presName="hierChild4" presStyleCnt="0"/>
      <dgm:spPr/>
    </dgm:pt>
    <dgm:pt modelId="{5F260572-4F92-4045-A55F-028AFD763461}" type="pres">
      <dgm:prSet presAssocID="{13EDD296-9BA6-4276-9134-5720811F4900}" presName="hierChild5" presStyleCnt="0"/>
      <dgm:spPr/>
    </dgm:pt>
    <dgm:pt modelId="{80D7817B-3955-4915-BE2F-3DE1B33D1FA2}" type="pres">
      <dgm:prSet presAssocID="{3CFC060D-FB88-4B5D-A773-58E3502D6CA2}" presName="hierChild3" presStyleCnt="0"/>
      <dgm:spPr/>
    </dgm:pt>
  </dgm:ptLst>
  <dgm:cxnLst>
    <dgm:cxn modelId="{B6BF5E9A-11CD-4BAB-B4CB-38D299440F2D}" type="presOf" srcId="{93BB9EE5-01E5-45B7-A92A-048384AABE87}" destId="{4AEF599D-AE53-4A73-AAF3-47A0F5061281}" srcOrd="0" destOrd="0" presId="urn:microsoft.com/office/officeart/2005/8/layout/orgChart1"/>
    <dgm:cxn modelId="{57BB343B-543D-405F-B11B-966363759C95}" type="presOf" srcId="{3CFC060D-FB88-4B5D-A773-58E3502D6CA2}" destId="{A7D83B82-F13D-4D42-8745-B76E83E19DED}" srcOrd="0" destOrd="0" presId="urn:microsoft.com/office/officeart/2005/8/layout/orgChart1"/>
    <dgm:cxn modelId="{9595F00B-515B-4CEC-90CE-28C5C899C2DC}" type="presOf" srcId="{7F8EF28D-A3BC-4CA3-9ED0-9E012502AE5C}" destId="{A41FA901-B0E3-4FEC-A04B-B3931A3E56A6}" srcOrd="0" destOrd="0" presId="urn:microsoft.com/office/officeart/2005/8/layout/orgChart1"/>
    <dgm:cxn modelId="{078B3F1F-E661-4DCC-AC50-558CE5498DA3}" type="presOf" srcId="{3CFC060D-FB88-4B5D-A773-58E3502D6CA2}" destId="{17547894-D443-4B71-B5AE-2FA9D0596305}" srcOrd="1" destOrd="0" presId="urn:microsoft.com/office/officeart/2005/8/layout/orgChart1"/>
    <dgm:cxn modelId="{D39F17AD-F818-4FAF-8D56-2E3309774D7A}" srcId="{7F8EF28D-A3BC-4CA3-9ED0-9E012502AE5C}" destId="{3CFC060D-FB88-4B5D-A773-58E3502D6CA2}" srcOrd="0" destOrd="0" parTransId="{4C32ED20-F459-44A1-A8AA-16361EE7F3D4}" sibTransId="{3EE50752-90BC-41E1-84C4-BC8E5B5C9046}"/>
    <dgm:cxn modelId="{E7915ADF-2EF3-4F60-A62E-FEF75CD60B3B}" type="presOf" srcId="{A18C4403-FF17-42AC-B98B-74B99E743E4A}" destId="{E3823232-59E0-43C8-B9AE-79C7C92058C6}" srcOrd="0" destOrd="0" presId="urn:microsoft.com/office/officeart/2005/8/layout/orgChart1"/>
    <dgm:cxn modelId="{5A9F0E89-2D3A-4FC5-B951-E14AD513D379}" srcId="{3CFC060D-FB88-4B5D-A773-58E3502D6CA2}" destId="{13EDD296-9BA6-4276-9134-5720811F4900}" srcOrd="1" destOrd="0" parTransId="{6E045541-3D06-4ECF-8FDC-0C4D41C04361}" sibTransId="{DA6AABCD-D3DF-49B3-9991-491F1EB35E14}"/>
    <dgm:cxn modelId="{4D0D485B-6FCD-49B9-A164-4D3584A4403D}" srcId="{3CFC060D-FB88-4B5D-A773-58E3502D6CA2}" destId="{A18C4403-FF17-42AC-B98B-74B99E743E4A}" srcOrd="0" destOrd="0" parTransId="{93BB9EE5-01E5-45B7-A92A-048384AABE87}" sibTransId="{78C9601B-C4DE-451C-A0E6-2E149D51358C}"/>
    <dgm:cxn modelId="{ECC17A93-5DF1-4178-99C5-F03FF39F6ED6}" type="presOf" srcId="{13EDD296-9BA6-4276-9134-5720811F4900}" destId="{472C15C5-B36E-4FE2-B342-DD93567213C5}" srcOrd="1" destOrd="0" presId="urn:microsoft.com/office/officeart/2005/8/layout/orgChart1"/>
    <dgm:cxn modelId="{15E2E612-DFCE-477C-8C32-F35BD0DD9CBC}" type="presOf" srcId="{A18C4403-FF17-42AC-B98B-74B99E743E4A}" destId="{59CFECD7-704C-496B-8522-C171E9CB0158}" srcOrd="1" destOrd="0" presId="urn:microsoft.com/office/officeart/2005/8/layout/orgChart1"/>
    <dgm:cxn modelId="{C0C1E537-A406-48F4-981E-B0EB6460670B}" type="presOf" srcId="{13EDD296-9BA6-4276-9134-5720811F4900}" destId="{72F1E1FA-71B1-4812-90CE-8E1584CB3589}" srcOrd="0" destOrd="0" presId="urn:microsoft.com/office/officeart/2005/8/layout/orgChart1"/>
    <dgm:cxn modelId="{BEEA28BB-0C21-4F49-AE91-432EDF5AE846}" type="presOf" srcId="{6E045541-3D06-4ECF-8FDC-0C4D41C04361}" destId="{F629216C-C6CA-43C6-8148-5F9035DC2DE0}" srcOrd="0" destOrd="0" presId="urn:microsoft.com/office/officeart/2005/8/layout/orgChart1"/>
    <dgm:cxn modelId="{BB627FAE-2738-4339-BF8E-C3B7AFC42C0B}" type="presParOf" srcId="{A41FA901-B0E3-4FEC-A04B-B3931A3E56A6}" destId="{0B55222D-2F9B-4B00-A573-121D8E448ED7}" srcOrd="0" destOrd="0" presId="urn:microsoft.com/office/officeart/2005/8/layout/orgChart1"/>
    <dgm:cxn modelId="{E73A0184-0863-43B2-A646-4AD8614AED45}" type="presParOf" srcId="{0B55222D-2F9B-4B00-A573-121D8E448ED7}" destId="{4B7A71FB-6518-4CD2-8B74-77F210BE76C6}" srcOrd="0" destOrd="0" presId="urn:microsoft.com/office/officeart/2005/8/layout/orgChart1"/>
    <dgm:cxn modelId="{23CB1DAB-AE86-4D4C-B5B1-37801653B690}" type="presParOf" srcId="{4B7A71FB-6518-4CD2-8B74-77F210BE76C6}" destId="{A7D83B82-F13D-4D42-8745-B76E83E19DED}" srcOrd="0" destOrd="0" presId="urn:microsoft.com/office/officeart/2005/8/layout/orgChart1"/>
    <dgm:cxn modelId="{B7F08AE9-6C78-4699-97D0-388CF8C97A7C}" type="presParOf" srcId="{4B7A71FB-6518-4CD2-8B74-77F210BE76C6}" destId="{17547894-D443-4B71-B5AE-2FA9D0596305}" srcOrd="1" destOrd="0" presId="urn:microsoft.com/office/officeart/2005/8/layout/orgChart1"/>
    <dgm:cxn modelId="{5E4B2563-5830-4D13-9092-8F7EE53D03F5}" type="presParOf" srcId="{0B55222D-2F9B-4B00-A573-121D8E448ED7}" destId="{183406F6-9443-47C2-8737-D83437AC40D8}" srcOrd="1" destOrd="0" presId="urn:microsoft.com/office/officeart/2005/8/layout/orgChart1"/>
    <dgm:cxn modelId="{DA60EC7D-29E6-4F92-8D3F-5DBCDBFABE8E}" type="presParOf" srcId="{183406F6-9443-47C2-8737-D83437AC40D8}" destId="{4AEF599D-AE53-4A73-AAF3-47A0F5061281}" srcOrd="0" destOrd="0" presId="urn:microsoft.com/office/officeart/2005/8/layout/orgChart1"/>
    <dgm:cxn modelId="{C1BC1BE2-CAC5-4B9A-A69E-8A005348EC9A}" type="presParOf" srcId="{183406F6-9443-47C2-8737-D83437AC40D8}" destId="{3E1E08F3-F9C4-4407-B6AD-A2568E23A879}" srcOrd="1" destOrd="0" presId="urn:microsoft.com/office/officeart/2005/8/layout/orgChart1"/>
    <dgm:cxn modelId="{40203AB1-A27F-46E7-83D5-C20D3737CC79}" type="presParOf" srcId="{3E1E08F3-F9C4-4407-B6AD-A2568E23A879}" destId="{22FFFBB0-62ED-418B-8F66-3D26BBFBFCAB}" srcOrd="0" destOrd="0" presId="urn:microsoft.com/office/officeart/2005/8/layout/orgChart1"/>
    <dgm:cxn modelId="{2289B3B8-885C-44E9-AEA7-3F5260D82F7B}" type="presParOf" srcId="{22FFFBB0-62ED-418B-8F66-3D26BBFBFCAB}" destId="{E3823232-59E0-43C8-B9AE-79C7C92058C6}" srcOrd="0" destOrd="0" presId="urn:microsoft.com/office/officeart/2005/8/layout/orgChart1"/>
    <dgm:cxn modelId="{B2DE1F99-1031-4E6A-A1BF-C2B0BE1C52F6}" type="presParOf" srcId="{22FFFBB0-62ED-418B-8F66-3D26BBFBFCAB}" destId="{59CFECD7-704C-496B-8522-C171E9CB0158}" srcOrd="1" destOrd="0" presId="urn:microsoft.com/office/officeart/2005/8/layout/orgChart1"/>
    <dgm:cxn modelId="{4F16EAB9-0889-4300-9360-3617EC949310}" type="presParOf" srcId="{3E1E08F3-F9C4-4407-B6AD-A2568E23A879}" destId="{5A47C330-CA31-4361-8DBD-971B79312420}" srcOrd="1" destOrd="0" presId="urn:microsoft.com/office/officeart/2005/8/layout/orgChart1"/>
    <dgm:cxn modelId="{AF0E9AA2-541D-4FEE-BEC6-B4391D38083A}" type="presParOf" srcId="{3E1E08F3-F9C4-4407-B6AD-A2568E23A879}" destId="{1C467DB3-53FC-4257-B375-193600F4DC82}" srcOrd="2" destOrd="0" presId="urn:microsoft.com/office/officeart/2005/8/layout/orgChart1"/>
    <dgm:cxn modelId="{27B9EB24-653D-4784-A817-7B68D4D989FC}" type="presParOf" srcId="{183406F6-9443-47C2-8737-D83437AC40D8}" destId="{F629216C-C6CA-43C6-8148-5F9035DC2DE0}" srcOrd="2" destOrd="0" presId="urn:microsoft.com/office/officeart/2005/8/layout/orgChart1"/>
    <dgm:cxn modelId="{C9F807A7-CFEF-413B-9BDD-817055A0EBB0}" type="presParOf" srcId="{183406F6-9443-47C2-8737-D83437AC40D8}" destId="{B9CD6AAC-F308-4497-9B83-345039F6282A}" srcOrd="3" destOrd="0" presId="urn:microsoft.com/office/officeart/2005/8/layout/orgChart1"/>
    <dgm:cxn modelId="{48DBB0CD-142E-4E71-923F-BB5084F2436A}" type="presParOf" srcId="{B9CD6AAC-F308-4497-9B83-345039F6282A}" destId="{20272453-F0BF-4F05-BD7D-403D04C43B0D}" srcOrd="0" destOrd="0" presId="urn:microsoft.com/office/officeart/2005/8/layout/orgChart1"/>
    <dgm:cxn modelId="{FC85A376-AFAC-4B82-937D-4CD1975488B2}" type="presParOf" srcId="{20272453-F0BF-4F05-BD7D-403D04C43B0D}" destId="{72F1E1FA-71B1-4812-90CE-8E1584CB3589}" srcOrd="0" destOrd="0" presId="urn:microsoft.com/office/officeart/2005/8/layout/orgChart1"/>
    <dgm:cxn modelId="{CB88EAEB-B7A7-482B-AC64-C960053B2CE6}" type="presParOf" srcId="{20272453-F0BF-4F05-BD7D-403D04C43B0D}" destId="{472C15C5-B36E-4FE2-B342-DD93567213C5}" srcOrd="1" destOrd="0" presId="urn:microsoft.com/office/officeart/2005/8/layout/orgChart1"/>
    <dgm:cxn modelId="{0E9FE050-E1D3-47F8-B80A-02D7C905CC17}" type="presParOf" srcId="{B9CD6AAC-F308-4497-9B83-345039F6282A}" destId="{B2086D30-6EC0-4C26-A4BC-B77283F0D805}" srcOrd="1" destOrd="0" presId="urn:microsoft.com/office/officeart/2005/8/layout/orgChart1"/>
    <dgm:cxn modelId="{9EAED486-469E-4477-8436-61BF1299184C}" type="presParOf" srcId="{B9CD6AAC-F308-4497-9B83-345039F6282A}" destId="{5F260572-4F92-4045-A55F-028AFD763461}" srcOrd="2" destOrd="0" presId="urn:microsoft.com/office/officeart/2005/8/layout/orgChart1"/>
    <dgm:cxn modelId="{E12EB994-BCE7-437B-A34E-2B0281303078}" type="presParOf" srcId="{0B55222D-2F9B-4B00-A573-121D8E448ED7}" destId="{80D7817B-3955-4915-BE2F-3DE1B33D1F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117486-22D5-417E-83EE-D4100223DAD7}" type="doc">
      <dgm:prSet loTypeId="urn:microsoft.com/office/officeart/2005/8/layout/chevron2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2DA7918-9454-42DF-AA48-CE30463384D8}">
      <dgm:prSet phldrT="[Текст]" custT="1"/>
      <dgm:spPr/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59F663-F1B6-4C44-9C80-A4F7117A454F}" type="parTrans" cxnId="{64F6A4A1-6D82-4E8D-8EE3-EFECC1921499}">
      <dgm:prSet/>
      <dgm:spPr/>
      <dgm:t>
        <a:bodyPr/>
        <a:lstStyle/>
        <a:p>
          <a:endParaRPr lang="ru-RU"/>
        </a:p>
      </dgm:t>
    </dgm:pt>
    <dgm:pt modelId="{D501AE0D-C0B3-4C78-A36D-19A9CE70E46B}" type="sibTrans" cxnId="{64F6A4A1-6D82-4E8D-8EE3-EFECC1921499}">
      <dgm:prSet/>
      <dgm:spPr/>
      <dgm:t>
        <a:bodyPr/>
        <a:lstStyle/>
        <a:p>
          <a:endParaRPr lang="ru-RU"/>
        </a:p>
      </dgm:t>
    </dgm:pt>
    <dgm:pt modelId="{7C7AE501-8D5C-446A-B3A1-843ACF5DFE7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Тезисы — это краткое изложение основных положений статьи, книги, доклада; это выводы, обобщения, которые читатель выписывает в виде цитат или в собственной формулировке, если они имеют характер утверждения.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98FC3-3F06-4589-9EDD-C40EA58DB8C5}" type="parTrans" cxnId="{931E3C22-498E-4FF0-BC67-F6EFACBADFB2}">
      <dgm:prSet/>
      <dgm:spPr/>
      <dgm:t>
        <a:bodyPr/>
        <a:lstStyle/>
        <a:p>
          <a:endParaRPr lang="ru-RU"/>
        </a:p>
      </dgm:t>
    </dgm:pt>
    <dgm:pt modelId="{2C0CBBEE-897E-410B-8B7A-572992E7B5EC}" type="sibTrans" cxnId="{931E3C22-498E-4FF0-BC67-F6EFACBADFB2}">
      <dgm:prSet/>
      <dgm:spPr/>
      <dgm:t>
        <a:bodyPr/>
        <a:lstStyle/>
        <a:p>
          <a:endParaRPr lang="ru-RU"/>
        </a:p>
      </dgm:t>
    </dgm:pt>
    <dgm:pt modelId="{F9AF10EF-E483-4E4D-BD95-5AD436689FFC}">
      <dgm:prSet phldrT="[Текст]" custT="1"/>
      <dgm:spPr/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D1EDE-141D-4857-BF8D-1DD5E3D3E52B}" type="parTrans" cxnId="{24F012C8-94A2-45ED-9A41-C48F95B00FDC}">
      <dgm:prSet/>
      <dgm:spPr/>
      <dgm:t>
        <a:bodyPr/>
        <a:lstStyle/>
        <a:p>
          <a:endParaRPr lang="ru-RU"/>
        </a:p>
      </dgm:t>
    </dgm:pt>
    <dgm:pt modelId="{A506A34C-45F6-437B-A4CE-5559AAABFB13}" type="sibTrans" cxnId="{24F012C8-94A2-45ED-9A41-C48F95B00FDC}">
      <dgm:prSet/>
      <dgm:spPr/>
      <dgm:t>
        <a:bodyPr/>
        <a:lstStyle/>
        <a:p>
          <a:endParaRPr lang="ru-RU"/>
        </a:p>
      </dgm:t>
    </dgm:pt>
    <dgm:pt modelId="{0EA7808D-DB11-4EBE-859B-22688D081C1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Наиболее простой вид записи — выписка (выдержка), дословная или документально точная запись частей текста.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A1C791-0A09-464B-9DA0-63352E2D12EB}" type="parTrans" cxnId="{98EE46C2-B3BE-4DB3-9857-840C2A2033DF}">
      <dgm:prSet/>
      <dgm:spPr/>
      <dgm:t>
        <a:bodyPr/>
        <a:lstStyle/>
        <a:p>
          <a:endParaRPr lang="ru-RU"/>
        </a:p>
      </dgm:t>
    </dgm:pt>
    <dgm:pt modelId="{DFDF48E8-6A11-4FE0-B948-7FCE7994FE69}" type="sibTrans" cxnId="{98EE46C2-B3BE-4DB3-9857-840C2A2033DF}">
      <dgm:prSet/>
      <dgm:spPr/>
      <dgm:t>
        <a:bodyPr/>
        <a:lstStyle/>
        <a:p>
          <a:endParaRPr lang="ru-RU"/>
        </a:p>
      </dgm:t>
    </dgm:pt>
    <dgm:pt modelId="{117F9D8B-E807-44F9-BD3B-77D98FCA3C03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— это самая короткая форма изложения текста, его логическая схема в виде кратких формулировок; тезисы — основные положения текста, в них коротко, но четко выделены и сформулированы главные мысли автора по тому или иному вопросу.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F7939-E04B-483A-AEA5-1811CDCD4824}" type="parTrans" cxnId="{33332380-C4B7-4937-B8A2-113D53B8ED06}">
      <dgm:prSet/>
      <dgm:spPr/>
      <dgm:t>
        <a:bodyPr/>
        <a:lstStyle/>
        <a:p>
          <a:endParaRPr lang="ru-RU"/>
        </a:p>
      </dgm:t>
    </dgm:pt>
    <dgm:pt modelId="{DD62A351-A174-4FC8-9087-0AF85C602D43}" type="sibTrans" cxnId="{33332380-C4B7-4937-B8A2-113D53B8ED06}">
      <dgm:prSet/>
      <dgm:spPr/>
      <dgm:t>
        <a:bodyPr/>
        <a:lstStyle/>
        <a:p>
          <a:endParaRPr lang="ru-RU"/>
        </a:p>
      </dgm:t>
    </dgm:pt>
    <dgm:pt modelId="{85473892-98CC-4F5F-A3DC-3FBE406B09CA}" type="pres">
      <dgm:prSet presAssocID="{3E117486-22D5-417E-83EE-D4100223DA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D721F-95F4-4542-B37F-835C1B34B51F}" type="pres">
      <dgm:prSet presAssocID="{72DA7918-9454-42DF-AA48-CE30463384D8}" presName="composite" presStyleCnt="0"/>
      <dgm:spPr/>
      <dgm:t>
        <a:bodyPr/>
        <a:lstStyle/>
        <a:p>
          <a:endParaRPr lang="ru-RU"/>
        </a:p>
      </dgm:t>
    </dgm:pt>
    <dgm:pt modelId="{487E10C1-BDBF-4E05-BA47-E6B43D0E400B}" type="pres">
      <dgm:prSet presAssocID="{72DA7918-9454-42DF-AA48-CE30463384D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F3FF9-1D22-4AF4-8382-B6026B880877}" type="pres">
      <dgm:prSet presAssocID="{72DA7918-9454-42DF-AA48-CE30463384D8}" presName="descendantText" presStyleLbl="alignAcc1" presStyleIdx="0" presStyleCnt="2" custScaleY="151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407AD-D794-45AC-8DF7-7E52B85B61F6}" type="pres">
      <dgm:prSet presAssocID="{D501AE0D-C0B3-4C78-A36D-19A9CE70E46B}" presName="sp" presStyleCnt="0"/>
      <dgm:spPr/>
      <dgm:t>
        <a:bodyPr/>
        <a:lstStyle/>
        <a:p>
          <a:endParaRPr lang="ru-RU"/>
        </a:p>
      </dgm:t>
    </dgm:pt>
    <dgm:pt modelId="{DAD8A15C-8FC3-4C5B-AA83-89DE0546AA8C}" type="pres">
      <dgm:prSet presAssocID="{F9AF10EF-E483-4E4D-BD95-5AD436689FFC}" presName="composite" presStyleCnt="0"/>
      <dgm:spPr/>
      <dgm:t>
        <a:bodyPr/>
        <a:lstStyle/>
        <a:p>
          <a:endParaRPr lang="ru-RU"/>
        </a:p>
      </dgm:t>
    </dgm:pt>
    <dgm:pt modelId="{D8E24046-02D0-469B-A44C-30383773273E}" type="pres">
      <dgm:prSet presAssocID="{F9AF10EF-E483-4E4D-BD95-5AD436689FF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11631-0C20-435E-9D48-29D38D7AA43B}" type="pres">
      <dgm:prSet presAssocID="{F9AF10EF-E483-4E4D-BD95-5AD436689FF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F6A4A1-6D82-4E8D-8EE3-EFECC1921499}" srcId="{3E117486-22D5-417E-83EE-D4100223DAD7}" destId="{72DA7918-9454-42DF-AA48-CE30463384D8}" srcOrd="0" destOrd="0" parTransId="{3E59F663-F1B6-4C44-9C80-A4F7117A454F}" sibTransId="{D501AE0D-C0B3-4C78-A36D-19A9CE70E46B}"/>
    <dgm:cxn modelId="{98EE46C2-B3BE-4DB3-9857-840C2A2033DF}" srcId="{F9AF10EF-E483-4E4D-BD95-5AD436689FFC}" destId="{0EA7808D-DB11-4EBE-859B-22688D081C14}" srcOrd="0" destOrd="0" parTransId="{F7A1C791-0A09-464B-9DA0-63352E2D12EB}" sibTransId="{DFDF48E8-6A11-4FE0-B948-7FCE7994FE69}"/>
    <dgm:cxn modelId="{D197AF15-3E93-4301-A4EB-9A0ABCE316AA}" type="presOf" srcId="{117F9D8B-E807-44F9-BD3B-77D98FCA3C03}" destId="{D1FF3FF9-1D22-4AF4-8382-B6026B880877}" srcOrd="0" destOrd="1" presId="urn:microsoft.com/office/officeart/2005/8/layout/chevron2"/>
    <dgm:cxn modelId="{24F012C8-94A2-45ED-9A41-C48F95B00FDC}" srcId="{3E117486-22D5-417E-83EE-D4100223DAD7}" destId="{F9AF10EF-E483-4E4D-BD95-5AD436689FFC}" srcOrd="1" destOrd="0" parTransId="{E33D1EDE-141D-4857-BF8D-1DD5E3D3E52B}" sibTransId="{A506A34C-45F6-437B-A4CE-5559AAABFB13}"/>
    <dgm:cxn modelId="{26F9B4B3-A16E-41EA-A6B2-9D4115DA7115}" type="presOf" srcId="{3E117486-22D5-417E-83EE-D4100223DAD7}" destId="{85473892-98CC-4F5F-A3DC-3FBE406B09CA}" srcOrd="0" destOrd="0" presId="urn:microsoft.com/office/officeart/2005/8/layout/chevron2"/>
    <dgm:cxn modelId="{931E3C22-498E-4FF0-BC67-F6EFACBADFB2}" srcId="{72DA7918-9454-42DF-AA48-CE30463384D8}" destId="{7C7AE501-8D5C-446A-B3A1-843ACF5DFE74}" srcOrd="0" destOrd="0" parTransId="{ED698FC3-3F06-4589-9EDD-C40EA58DB8C5}" sibTransId="{2C0CBBEE-897E-410B-8B7A-572992E7B5EC}"/>
    <dgm:cxn modelId="{DEA6326B-4E61-4BD7-B810-335B283F36A7}" type="presOf" srcId="{F9AF10EF-E483-4E4D-BD95-5AD436689FFC}" destId="{D8E24046-02D0-469B-A44C-30383773273E}" srcOrd="0" destOrd="0" presId="urn:microsoft.com/office/officeart/2005/8/layout/chevron2"/>
    <dgm:cxn modelId="{617D58C4-AD26-4DA3-89BC-33374B51EB06}" type="presOf" srcId="{0EA7808D-DB11-4EBE-859B-22688D081C14}" destId="{BA111631-0C20-435E-9D48-29D38D7AA43B}" srcOrd="0" destOrd="0" presId="urn:microsoft.com/office/officeart/2005/8/layout/chevron2"/>
    <dgm:cxn modelId="{380E92AD-E69F-4AA9-80D4-C2BD0C936192}" type="presOf" srcId="{72DA7918-9454-42DF-AA48-CE30463384D8}" destId="{487E10C1-BDBF-4E05-BA47-E6B43D0E400B}" srcOrd="0" destOrd="0" presId="urn:microsoft.com/office/officeart/2005/8/layout/chevron2"/>
    <dgm:cxn modelId="{76C52847-A3C3-4DBE-9C89-CC558E2A4DAB}" type="presOf" srcId="{7C7AE501-8D5C-446A-B3A1-843ACF5DFE74}" destId="{D1FF3FF9-1D22-4AF4-8382-B6026B880877}" srcOrd="0" destOrd="0" presId="urn:microsoft.com/office/officeart/2005/8/layout/chevron2"/>
    <dgm:cxn modelId="{33332380-C4B7-4937-B8A2-113D53B8ED06}" srcId="{72DA7918-9454-42DF-AA48-CE30463384D8}" destId="{117F9D8B-E807-44F9-BD3B-77D98FCA3C03}" srcOrd="1" destOrd="0" parTransId="{4D3F7939-E04B-483A-AEA5-1811CDCD4824}" sibTransId="{DD62A351-A174-4FC8-9087-0AF85C602D43}"/>
    <dgm:cxn modelId="{C90C65C6-A07F-424C-9D00-A66197123EDE}" type="presParOf" srcId="{85473892-98CC-4F5F-A3DC-3FBE406B09CA}" destId="{E6ED721F-95F4-4542-B37F-835C1B34B51F}" srcOrd="0" destOrd="0" presId="urn:microsoft.com/office/officeart/2005/8/layout/chevron2"/>
    <dgm:cxn modelId="{BDF21917-67B7-4212-97ED-2ED66744900F}" type="presParOf" srcId="{E6ED721F-95F4-4542-B37F-835C1B34B51F}" destId="{487E10C1-BDBF-4E05-BA47-E6B43D0E400B}" srcOrd="0" destOrd="0" presId="urn:microsoft.com/office/officeart/2005/8/layout/chevron2"/>
    <dgm:cxn modelId="{37D7AE1E-2758-48E2-A73D-7AA06E163BF1}" type="presParOf" srcId="{E6ED721F-95F4-4542-B37F-835C1B34B51F}" destId="{D1FF3FF9-1D22-4AF4-8382-B6026B880877}" srcOrd="1" destOrd="0" presId="urn:microsoft.com/office/officeart/2005/8/layout/chevron2"/>
    <dgm:cxn modelId="{12544E07-51B8-491B-B0EE-18A39996712E}" type="presParOf" srcId="{85473892-98CC-4F5F-A3DC-3FBE406B09CA}" destId="{582407AD-D794-45AC-8DF7-7E52B85B61F6}" srcOrd="1" destOrd="0" presId="urn:microsoft.com/office/officeart/2005/8/layout/chevron2"/>
    <dgm:cxn modelId="{B384CE60-9EED-4C5F-B04C-95C59B609BD2}" type="presParOf" srcId="{85473892-98CC-4F5F-A3DC-3FBE406B09CA}" destId="{DAD8A15C-8FC3-4C5B-AA83-89DE0546AA8C}" srcOrd="2" destOrd="0" presId="urn:microsoft.com/office/officeart/2005/8/layout/chevron2"/>
    <dgm:cxn modelId="{BB86CF8F-FC24-49C5-8F5C-1A28778A6D27}" type="presParOf" srcId="{DAD8A15C-8FC3-4C5B-AA83-89DE0546AA8C}" destId="{D8E24046-02D0-469B-A44C-30383773273E}" srcOrd="0" destOrd="0" presId="urn:microsoft.com/office/officeart/2005/8/layout/chevron2"/>
    <dgm:cxn modelId="{D349DFC8-32A8-47D2-ABDE-F138D5DF14F9}" type="presParOf" srcId="{DAD8A15C-8FC3-4C5B-AA83-89DE0546AA8C}" destId="{BA111631-0C20-435E-9D48-29D38D7AA4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117486-22D5-417E-83EE-D4100223DAD7}" type="doc">
      <dgm:prSet loTypeId="urn:microsoft.com/office/officeart/2005/8/layout/chevron2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9E30D99-7BA3-489C-A4D7-26E669D63937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A20B0-FF6E-4D97-952D-EA5B6A793F24}" type="parTrans" cxnId="{DE05C86D-11AF-4EEA-B60E-E61264AC3B9D}">
      <dgm:prSet/>
      <dgm:spPr/>
      <dgm:t>
        <a:bodyPr/>
        <a:lstStyle/>
        <a:p>
          <a:endParaRPr lang="ru-RU"/>
        </a:p>
      </dgm:t>
    </dgm:pt>
    <dgm:pt modelId="{5F8E8306-8697-4630-89DE-CDA64471408C}" type="sibTrans" cxnId="{DE05C86D-11AF-4EEA-B60E-E61264AC3B9D}">
      <dgm:prSet/>
      <dgm:spPr/>
      <dgm:t>
        <a:bodyPr/>
        <a:lstStyle/>
        <a:p>
          <a:endParaRPr lang="ru-RU"/>
        </a:p>
      </dgm:t>
    </dgm:pt>
    <dgm:pt modelId="{711E8137-6B1C-46E6-BB6F-C6DF330C316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Конспект — это краткое письменное изложение содержания текста. Это особый вид текста, который создается в результате систематизации и обобщения первоисточника. Конспект ближе к полному, исходному тексту, он занимает больше места, чем тезисы и тем более план.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AE4A4-71F6-437E-8A3C-D42050D110D7}" type="parTrans" cxnId="{4365F474-3E79-4DB3-8A00-82B9B85FCF96}">
      <dgm:prSet/>
      <dgm:spPr/>
      <dgm:t>
        <a:bodyPr/>
        <a:lstStyle/>
        <a:p>
          <a:endParaRPr lang="ru-RU"/>
        </a:p>
      </dgm:t>
    </dgm:pt>
    <dgm:pt modelId="{D29735D6-D097-4564-B2F1-1598C37ECC61}" type="sibTrans" cxnId="{4365F474-3E79-4DB3-8A00-82B9B85FCF96}">
      <dgm:prSet/>
      <dgm:spPr/>
      <dgm:t>
        <a:bodyPr/>
        <a:lstStyle/>
        <a:p>
          <a:endParaRPr lang="ru-RU"/>
        </a:p>
      </dgm:t>
    </dgm:pt>
    <dgm:pt modelId="{72DA7918-9454-42DF-AA48-CE30463384D8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59F663-F1B6-4C44-9C80-A4F7117A454F}" type="parTrans" cxnId="{64F6A4A1-6D82-4E8D-8EE3-EFECC1921499}">
      <dgm:prSet/>
      <dgm:spPr/>
      <dgm:t>
        <a:bodyPr/>
        <a:lstStyle/>
        <a:p>
          <a:endParaRPr lang="ru-RU"/>
        </a:p>
      </dgm:t>
    </dgm:pt>
    <dgm:pt modelId="{D501AE0D-C0B3-4C78-A36D-19A9CE70E46B}" type="sibTrans" cxnId="{64F6A4A1-6D82-4E8D-8EE3-EFECC1921499}">
      <dgm:prSet/>
      <dgm:spPr/>
      <dgm:t>
        <a:bodyPr/>
        <a:lstStyle/>
        <a:p>
          <a:endParaRPr lang="ru-RU"/>
        </a:p>
      </dgm:t>
    </dgm:pt>
    <dgm:pt modelId="{7C7AE501-8D5C-446A-B3A1-843ACF5DFE7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Реферат (от лат. - сообщаю) – краткое изложение в письменном виде или в форме публичного доклада содержания научного труда (трудов), литературы по теме.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98FC3-3F06-4589-9EDD-C40EA58DB8C5}" type="parTrans" cxnId="{931E3C22-498E-4FF0-BC67-F6EFACBADFB2}">
      <dgm:prSet/>
      <dgm:spPr/>
      <dgm:t>
        <a:bodyPr/>
        <a:lstStyle/>
        <a:p>
          <a:endParaRPr lang="ru-RU"/>
        </a:p>
      </dgm:t>
    </dgm:pt>
    <dgm:pt modelId="{2C0CBBEE-897E-410B-8B7A-572992E7B5EC}" type="sibTrans" cxnId="{931E3C22-498E-4FF0-BC67-F6EFACBADFB2}">
      <dgm:prSet/>
      <dgm:spPr/>
      <dgm:t>
        <a:bodyPr/>
        <a:lstStyle/>
        <a:p>
          <a:endParaRPr lang="ru-RU"/>
        </a:p>
      </dgm:t>
    </dgm:pt>
    <dgm:pt modelId="{F9AF10EF-E483-4E4D-BD95-5AD436689FFC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D1EDE-141D-4857-BF8D-1DD5E3D3E52B}" type="parTrans" cxnId="{24F012C8-94A2-45ED-9A41-C48F95B00FDC}">
      <dgm:prSet/>
      <dgm:spPr/>
      <dgm:t>
        <a:bodyPr/>
        <a:lstStyle/>
        <a:p>
          <a:endParaRPr lang="ru-RU"/>
        </a:p>
      </dgm:t>
    </dgm:pt>
    <dgm:pt modelId="{A506A34C-45F6-437B-A4CE-5559AAABFB13}" type="sibTrans" cxnId="{24F012C8-94A2-45ED-9A41-C48F95B00FDC}">
      <dgm:prSet/>
      <dgm:spPr/>
      <dgm:t>
        <a:bodyPr/>
        <a:lstStyle/>
        <a:p>
          <a:endParaRPr lang="ru-RU"/>
        </a:p>
      </dgm:t>
    </dgm:pt>
    <dgm:pt modelId="{0EA7808D-DB11-4EBE-859B-22688D081C1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Аннотация (от лат. — замечание) — краткая характеристика книги, статьи и т. п., излагающая их содержание (обычно в виде перечня главнейших вопросов) и дающая иногда их оценку. (Словарь русского языка.)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A1C791-0A09-464B-9DA0-63352E2D12EB}" type="parTrans" cxnId="{98EE46C2-B3BE-4DB3-9857-840C2A2033DF}">
      <dgm:prSet/>
      <dgm:spPr/>
      <dgm:t>
        <a:bodyPr/>
        <a:lstStyle/>
        <a:p>
          <a:endParaRPr lang="ru-RU"/>
        </a:p>
      </dgm:t>
    </dgm:pt>
    <dgm:pt modelId="{DFDF48E8-6A11-4FE0-B948-7FCE7994FE69}" type="sibTrans" cxnId="{98EE46C2-B3BE-4DB3-9857-840C2A2033DF}">
      <dgm:prSet/>
      <dgm:spPr/>
      <dgm:t>
        <a:bodyPr/>
        <a:lstStyle/>
        <a:p>
          <a:endParaRPr lang="ru-RU"/>
        </a:p>
      </dgm:t>
    </dgm:pt>
    <dgm:pt modelId="{CECF737C-F200-4556-B034-147CAFF25FD0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7AA12-43F7-4118-BC30-6BC442E7941D}" type="parTrans" cxnId="{0EC1DCE6-240C-450D-8D90-D25A25EB38AA}">
      <dgm:prSet/>
      <dgm:spPr/>
      <dgm:t>
        <a:bodyPr/>
        <a:lstStyle/>
        <a:p>
          <a:endParaRPr lang="ru-RU"/>
        </a:p>
      </dgm:t>
    </dgm:pt>
    <dgm:pt modelId="{58AAC092-BC06-451E-B47B-9F8CEC654CBC}" type="sibTrans" cxnId="{0EC1DCE6-240C-450D-8D90-D25A25EB38AA}">
      <dgm:prSet/>
      <dgm:spPr/>
      <dgm:t>
        <a:bodyPr/>
        <a:lstStyle/>
        <a:p>
          <a:endParaRPr lang="ru-RU"/>
        </a:p>
      </dgm:t>
    </dgm:pt>
    <dgm:pt modelId="{B2959333-6B71-45A2-B366-FD4A84D9174E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Аннотация (от лат. — замечание) — краткая характеристика книги, статьи и т. п., излагающая их содержание (обычно в виде перечня главнейших вопросов) и дающая иногда их оценку. (Словарь русского языка.)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999E8D-6BC9-4162-8E16-F055E73B425B}" type="parTrans" cxnId="{9F303507-ECDE-4377-BDF5-72D7E2E1E92F}">
      <dgm:prSet/>
      <dgm:spPr/>
      <dgm:t>
        <a:bodyPr/>
        <a:lstStyle/>
        <a:p>
          <a:endParaRPr lang="ru-RU"/>
        </a:p>
      </dgm:t>
    </dgm:pt>
    <dgm:pt modelId="{657F88E3-9B75-4EE2-8094-49F65A481C0F}" type="sibTrans" cxnId="{9F303507-ECDE-4377-BDF5-72D7E2E1E92F}">
      <dgm:prSet/>
      <dgm:spPr/>
      <dgm:t>
        <a:bodyPr/>
        <a:lstStyle/>
        <a:p>
          <a:endParaRPr lang="ru-RU"/>
        </a:p>
      </dgm:t>
    </dgm:pt>
    <dgm:pt modelId="{85473892-98CC-4F5F-A3DC-3FBE406B09CA}" type="pres">
      <dgm:prSet presAssocID="{3E117486-22D5-417E-83EE-D4100223DA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871419-2BBE-47F7-A4FA-86AADD837DBE}" type="pres">
      <dgm:prSet presAssocID="{29E30D99-7BA3-489C-A4D7-26E669D63937}" presName="composite" presStyleCnt="0"/>
      <dgm:spPr/>
      <dgm:t>
        <a:bodyPr/>
        <a:lstStyle/>
        <a:p>
          <a:endParaRPr lang="ru-RU"/>
        </a:p>
      </dgm:t>
    </dgm:pt>
    <dgm:pt modelId="{383E7DE8-F68E-42F1-98AD-88247D046462}" type="pres">
      <dgm:prSet presAssocID="{29E30D99-7BA3-489C-A4D7-26E669D6393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EFFD3-4106-465B-9A22-78D253F55793}" type="pres">
      <dgm:prSet presAssocID="{29E30D99-7BA3-489C-A4D7-26E669D6393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9C7B0-A6C0-4B59-A029-7E3669AB58B7}" type="pres">
      <dgm:prSet presAssocID="{5F8E8306-8697-4630-89DE-CDA64471408C}" presName="sp" presStyleCnt="0"/>
      <dgm:spPr/>
      <dgm:t>
        <a:bodyPr/>
        <a:lstStyle/>
        <a:p>
          <a:endParaRPr lang="ru-RU"/>
        </a:p>
      </dgm:t>
    </dgm:pt>
    <dgm:pt modelId="{E6ED721F-95F4-4542-B37F-835C1B34B51F}" type="pres">
      <dgm:prSet presAssocID="{72DA7918-9454-42DF-AA48-CE30463384D8}" presName="composite" presStyleCnt="0"/>
      <dgm:spPr/>
      <dgm:t>
        <a:bodyPr/>
        <a:lstStyle/>
        <a:p>
          <a:endParaRPr lang="ru-RU"/>
        </a:p>
      </dgm:t>
    </dgm:pt>
    <dgm:pt modelId="{487E10C1-BDBF-4E05-BA47-E6B43D0E400B}" type="pres">
      <dgm:prSet presAssocID="{72DA7918-9454-42DF-AA48-CE30463384D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F3FF9-1D22-4AF4-8382-B6026B880877}" type="pres">
      <dgm:prSet presAssocID="{72DA7918-9454-42DF-AA48-CE30463384D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407AD-D794-45AC-8DF7-7E52B85B61F6}" type="pres">
      <dgm:prSet presAssocID="{D501AE0D-C0B3-4C78-A36D-19A9CE70E46B}" presName="sp" presStyleCnt="0"/>
      <dgm:spPr/>
      <dgm:t>
        <a:bodyPr/>
        <a:lstStyle/>
        <a:p>
          <a:endParaRPr lang="ru-RU"/>
        </a:p>
      </dgm:t>
    </dgm:pt>
    <dgm:pt modelId="{DAD8A15C-8FC3-4C5B-AA83-89DE0546AA8C}" type="pres">
      <dgm:prSet presAssocID="{F9AF10EF-E483-4E4D-BD95-5AD436689FFC}" presName="composite" presStyleCnt="0"/>
      <dgm:spPr/>
      <dgm:t>
        <a:bodyPr/>
        <a:lstStyle/>
        <a:p>
          <a:endParaRPr lang="ru-RU"/>
        </a:p>
      </dgm:t>
    </dgm:pt>
    <dgm:pt modelId="{D8E24046-02D0-469B-A44C-30383773273E}" type="pres">
      <dgm:prSet presAssocID="{F9AF10EF-E483-4E4D-BD95-5AD436689FF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11631-0C20-435E-9D48-29D38D7AA43B}" type="pres">
      <dgm:prSet presAssocID="{F9AF10EF-E483-4E4D-BD95-5AD436689FF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6848B-E65C-465E-BB1B-D23B5D974DD2}" type="pres">
      <dgm:prSet presAssocID="{A506A34C-45F6-437B-A4CE-5559AAABFB13}" presName="sp" presStyleCnt="0"/>
      <dgm:spPr/>
    </dgm:pt>
    <dgm:pt modelId="{FE9CD925-3568-4240-9056-5F6E26CD7168}" type="pres">
      <dgm:prSet presAssocID="{CECF737C-F200-4556-B034-147CAFF25FD0}" presName="composite" presStyleCnt="0"/>
      <dgm:spPr/>
    </dgm:pt>
    <dgm:pt modelId="{9861BB40-8329-4102-A8AA-79D0CB2D8176}" type="pres">
      <dgm:prSet presAssocID="{CECF737C-F200-4556-B034-147CAFF25FD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6677553F-C11A-44EF-B4F6-64F2C62D5A50}" type="pres">
      <dgm:prSet presAssocID="{CECF737C-F200-4556-B034-147CAFF25FD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EE46C2-B3BE-4DB3-9857-840C2A2033DF}" srcId="{F9AF10EF-E483-4E4D-BD95-5AD436689FFC}" destId="{0EA7808D-DB11-4EBE-859B-22688D081C14}" srcOrd="0" destOrd="0" parTransId="{F7A1C791-0A09-464B-9DA0-63352E2D12EB}" sibTransId="{DFDF48E8-6A11-4FE0-B948-7FCE7994FE69}"/>
    <dgm:cxn modelId="{B2290018-5E81-4DD4-BAAD-1D7320F86812}" type="presOf" srcId="{F9AF10EF-E483-4E4D-BD95-5AD436689FFC}" destId="{D8E24046-02D0-469B-A44C-30383773273E}" srcOrd="0" destOrd="0" presId="urn:microsoft.com/office/officeart/2005/8/layout/chevron2"/>
    <dgm:cxn modelId="{4365F474-3E79-4DB3-8A00-82B9B85FCF96}" srcId="{29E30D99-7BA3-489C-A4D7-26E669D63937}" destId="{711E8137-6B1C-46E6-BB6F-C6DF330C316C}" srcOrd="0" destOrd="0" parTransId="{118AE4A4-71F6-437E-8A3C-D42050D110D7}" sibTransId="{D29735D6-D097-4564-B2F1-1598C37ECC61}"/>
    <dgm:cxn modelId="{80A51BAC-69BB-4764-B2F4-95B7A00C255B}" type="presOf" srcId="{B2959333-6B71-45A2-B366-FD4A84D9174E}" destId="{6677553F-C11A-44EF-B4F6-64F2C62D5A50}" srcOrd="0" destOrd="0" presId="urn:microsoft.com/office/officeart/2005/8/layout/chevron2"/>
    <dgm:cxn modelId="{DE05C86D-11AF-4EEA-B60E-E61264AC3B9D}" srcId="{3E117486-22D5-417E-83EE-D4100223DAD7}" destId="{29E30D99-7BA3-489C-A4D7-26E669D63937}" srcOrd="0" destOrd="0" parTransId="{6F4A20B0-FF6E-4D97-952D-EA5B6A793F24}" sibTransId="{5F8E8306-8697-4630-89DE-CDA64471408C}"/>
    <dgm:cxn modelId="{64F6A4A1-6D82-4E8D-8EE3-EFECC1921499}" srcId="{3E117486-22D5-417E-83EE-D4100223DAD7}" destId="{72DA7918-9454-42DF-AA48-CE30463384D8}" srcOrd="1" destOrd="0" parTransId="{3E59F663-F1B6-4C44-9C80-A4F7117A454F}" sibTransId="{D501AE0D-C0B3-4C78-A36D-19A9CE70E46B}"/>
    <dgm:cxn modelId="{931E3C22-498E-4FF0-BC67-F6EFACBADFB2}" srcId="{72DA7918-9454-42DF-AA48-CE30463384D8}" destId="{7C7AE501-8D5C-446A-B3A1-843ACF5DFE74}" srcOrd="0" destOrd="0" parTransId="{ED698FC3-3F06-4589-9EDD-C40EA58DB8C5}" sibTransId="{2C0CBBEE-897E-410B-8B7A-572992E7B5EC}"/>
    <dgm:cxn modelId="{24F012C8-94A2-45ED-9A41-C48F95B00FDC}" srcId="{3E117486-22D5-417E-83EE-D4100223DAD7}" destId="{F9AF10EF-E483-4E4D-BD95-5AD436689FFC}" srcOrd="2" destOrd="0" parTransId="{E33D1EDE-141D-4857-BF8D-1DD5E3D3E52B}" sibTransId="{A506A34C-45F6-437B-A4CE-5559AAABFB13}"/>
    <dgm:cxn modelId="{0EC1DCE6-240C-450D-8D90-D25A25EB38AA}" srcId="{3E117486-22D5-417E-83EE-D4100223DAD7}" destId="{CECF737C-F200-4556-B034-147CAFF25FD0}" srcOrd="3" destOrd="0" parTransId="{5107AA12-43F7-4118-BC30-6BC442E7941D}" sibTransId="{58AAC092-BC06-451E-B47B-9F8CEC654CBC}"/>
    <dgm:cxn modelId="{E4FC70A1-8C20-4CE0-9E66-993B6656B0B9}" type="presOf" srcId="{0EA7808D-DB11-4EBE-859B-22688D081C14}" destId="{BA111631-0C20-435E-9D48-29D38D7AA43B}" srcOrd="0" destOrd="0" presId="urn:microsoft.com/office/officeart/2005/8/layout/chevron2"/>
    <dgm:cxn modelId="{27F8A5BF-1A3A-404D-88D0-CD5636330ACD}" type="presOf" srcId="{711E8137-6B1C-46E6-BB6F-C6DF330C316C}" destId="{86CEFFD3-4106-465B-9A22-78D253F55793}" srcOrd="0" destOrd="0" presId="urn:microsoft.com/office/officeart/2005/8/layout/chevron2"/>
    <dgm:cxn modelId="{9F303507-ECDE-4377-BDF5-72D7E2E1E92F}" srcId="{CECF737C-F200-4556-B034-147CAFF25FD0}" destId="{B2959333-6B71-45A2-B366-FD4A84D9174E}" srcOrd="0" destOrd="0" parTransId="{A9999E8D-6BC9-4162-8E16-F055E73B425B}" sibTransId="{657F88E3-9B75-4EE2-8094-49F65A481C0F}"/>
    <dgm:cxn modelId="{615ACC22-B15C-42A1-B260-91EC3A71D4D9}" type="presOf" srcId="{72DA7918-9454-42DF-AA48-CE30463384D8}" destId="{487E10C1-BDBF-4E05-BA47-E6B43D0E400B}" srcOrd="0" destOrd="0" presId="urn:microsoft.com/office/officeart/2005/8/layout/chevron2"/>
    <dgm:cxn modelId="{3E59F7C0-0EDA-4BDB-A08A-83781E027C94}" type="presOf" srcId="{29E30D99-7BA3-489C-A4D7-26E669D63937}" destId="{383E7DE8-F68E-42F1-98AD-88247D046462}" srcOrd="0" destOrd="0" presId="urn:microsoft.com/office/officeart/2005/8/layout/chevron2"/>
    <dgm:cxn modelId="{C738C5A5-0538-44D0-8492-F90531B4F970}" type="presOf" srcId="{7C7AE501-8D5C-446A-B3A1-843ACF5DFE74}" destId="{D1FF3FF9-1D22-4AF4-8382-B6026B880877}" srcOrd="0" destOrd="0" presId="urn:microsoft.com/office/officeart/2005/8/layout/chevron2"/>
    <dgm:cxn modelId="{37E52B24-65AF-4B97-B0A5-B73DE91D1A78}" type="presOf" srcId="{CECF737C-F200-4556-B034-147CAFF25FD0}" destId="{9861BB40-8329-4102-A8AA-79D0CB2D8176}" srcOrd="0" destOrd="0" presId="urn:microsoft.com/office/officeart/2005/8/layout/chevron2"/>
    <dgm:cxn modelId="{B7532D91-B4E5-4C94-BA9C-D23BE48ED786}" type="presOf" srcId="{3E117486-22D5-417E-83EE-D4100223DAD7}" destId="{85473892-98CC-4F5F-A3DC-3FBE406B09CA}" srcOrd="0" destOrd="0" presId="urn:microsoft.com/office/officeart/2005/8/layout/chevron2"/>
    <dgm:cxn modelId="{BCA91011-202F-4C70-9614-29CC92193D2F}" type="presParOf" srcId="{85473892-98CC-4F5F-A3DC-3FBE406B09CA}" destId="{C0871419-2BBE-47F7-A4FA-86AADD837DBE}" srcOrd="0" destOrd="0" presId="urn:microsoft.com/office/officeart/2005/8/layout/chevron2"/>
    <dgm:cxn modelId="{D0583426-BBCD-4561-A3B9-C040D5EEFA9E}" type="presParOf" srcId="{C0871419-2BBE-47F7-A4FA-86AADD837DBE}" destId="{383E7DE8-F68E-42F1-98AD-88247D046462}" srcOrd="0" destOrd="0" presId="urn:microsoft.com/office/officeart/2005/8/layout/chevron2"/>
    <dgm:cxn modelId="{E40162BD-A843-45F5-821E-50E31E7A1AC8}" type="presParOf" srcId="{C0871419-2BBE-47F7-A4FA-86AADD837DBE}" destId="{86CEFFD3-4106-465B-9A22-78D253F55793}" srcOrd="1" destOrd="0" presId="urn:microsoft.com/office/officeart/2005/8/layout/chevron2"/>
    <dgm:cxn modelId="{8B11E914-A7A7-4094-A710-C8E84F2EA0A1}" type="presParOf" srcId="{85473892-98CC-4F5F-A3DC-3FBE406B09CA}" destId="{3269C7B0-A6C0-4B59-A029-7E3669AB58B7}" srcOrd="1" destOrd="0" presId="urn:microsoft.com/office/officeart/2005/8/layout/chevron2"/>
    <dgm:cxn modelId="{D7CA53D4-B602-41BD-8DC5-E69C924C5F53}" type="presParOf" srcId="{85473892-98CC-4F5F-A3DC-3FBE406B09CA}" destId="{E6ED721F-95F4-4542-B37F-835C1B34B51F}" srcOrd="2" destOrd="0" presId="urn:microsoft.com/office/officeart/2005/8/layout/chevron2"/>
    <dgm:cxn modelId="{5FFAAB0A-827C-491D-B9E7-1EDB8FF40E8C}" type="presParOf" srcId="{E6ED721F-95F4-4542-B37F-835C1B34B51F}" destId="{487E10C1-BDBF-4E05-BA47-E6B43D0E400B}" srcOrd="0" destOrd="0" presId="urn:microsoft.com/office/officeart/2005/8/layout/chevron2"/>
    <dgm:cxn modelId="{011C0BE7-1C44-4567-8939-8FB1CB323C5F}" type="presParOf" srcId="{E6ED721F-95F4-4542-B37F-835C1B34B51F}" destId="{D1FF3FF9-1D22-4AF4-8382-B6026B880877}" srcOrd="1" destOrd="0" presId="urn:microsoft.com/office/officeart/2005/8/layout/chevron2"/>
    <dgm:cxn modelId="{60CF9684-06F1-4CD9-AFEB-327F2003231D}" type="presParOf" srcId="{85473892-98CC-4F5F-A3DC-3FBE406B09CA}" destId="{582407AD-D794-45AC-8DF7-7E52B85B61F6}" srcOrd="3" destOrd="0" presId="urn:microsoft.com/office/officeart/2005/8/layout/chevron2"/>
    <dgm:cxn modelId="{07539B0F-B665-4386-9938-2F40DE928288}" type="presParOf" srcId="{85473892-98CC-4F5F-A3DC-3FBE406B09CA}" destId="{DAD8A15C-8FC3-4C5B-AA83-89DE0546AA8C}" srcOrd="4" destOrd="0" presId="urn:microsoft.com/office/officeart/2005/8/layout/chevron2"/>
    <dgm:cxn modelId="{523B327A-6FCA-4E10-B9C0-EC15D7522A80}" type="presParOf" srcId="{DAD8A15C-8FC3-4C5B-AA83-89DE0546AA8C}" destId="{D8E24046-02D0-469B-A44C-30383773273E}" srcOrd="0" destOrd="0" presId="urn:microsoft.com/office/officeart/2005/8/layout/chevron2"/>
    <dgm:cxn modelId="{AECA70FD-9800-4991-B20B-9719BC77D5F4}" type="presParOf" srcId="{DAD8A15C-8FC3-4C5B-AA83-89DE0546AA8C}" destId="{BA111631-0C20-435E-9D48-29D38D7AA43B}" srcOrd="1" destOrd="0" presId="urn:microsoft.com/office/officeart/2005/8/layout/chevron2"/>
    <dgm:cxn modelId="{F28C03A3-518E-4A9C-B1CA-EC8818984916}" type="presParOf" srcId="{85473892-98CC-4F5F-A3DC-3FBE406B09CA}" destId="{BAA6848B-E65C-465E-BB1B-D23B5D974DD2}" srcOrd="5" destOrd="0" presId="urn:microsoft.com/office/officeart/2005/8/layout/chevron2"/>
    <dgm:cxn modelId="{E7A279BC-2035-46C5-8C4E-CE89427A85A1}" type="presParOf" srcId="{85473892-98CC-4F5F-A3DC-3FBE406B09CA}" destId="{FE9CD925-3568-4240-9056-5F6E26CD7168}" srcOrd="6" destOrd="0" presId="urn:microsoft.com/office/officeart/2005/8/layout/chevron2"/>
    <dgm:cxn modelId="{272AC7A9-8D94-469F-9BE2-577EFB7D4182}" type="presParOf" srcId="{FE9CD925-3568-4240-9056-5F6E26CD7168}" destId="{9861BB40-8329-4102-A8AA-79D0CB2D8176}" srcOrd="0" destOrd="0" presId="urn:microsoft.com/office/officeart/2005/8/layout/chevron2"/>
    <dgm:cxn modelId="{A4DAD1FB-157C-49C5-A33C-787D42E066DB}" type="presParOf" srcId="{FE9CD925-3568-4240-9056-5F6E26CD7168}" destId="{6677553F-C11A-44EF-B4F6-64F2C62D5A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EB52F4-B8AB-4C8A-BF1D-6FC9760342D0}" type="doc">
      <dgm:prSet loTypeId="urn:microsoft.com/office/officeart/2005/8/layout/cycle7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11C39BA-A073-42BC-8E3F-ACECF358272F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Первое условие – </a:t>
          </a:r>
          <a:r>
            <a:rPr lang="ru-RU" sz="15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возрастной опыт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Дети не видят и не чувствуют подтекст, потому что их жизненный опыт еще мал.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F5AE9A-CE88-432F-8EBE-AC788431BFAB}" type="parTrans" cxnId="{7781CD1F-91EA-4671-B5E0-94EEABA62DE1}">
      <dgm:prSet/>
      <dgm:spPr/>
      <dgm:t>
        <a:bodyPr/>
        <a:lstStyle/>
        <a:p>
          <a:endParaRPr lang="ru-RU"/>
        </a:p>
      </dgm:t>
    </dgm:pt>
    <dgm:pt modelId="{B0D87CFA-9FFA-418A-A5E5-16AFAA323E44}" type="sibTrans" cxnId="{7781CD1F-91EA-4671-B5E0-94EEABA62DE1}">
      <dgm:prSet custT="1"/>
      <dgm:spPr/>
      <dgm:t>
        <a:bodyPr/>
        <a:lstStyle/>
        <a:p>
          <a:endParaRPr lang="ru-RU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50389-352A-4892-B6CD-85227F38B977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Третье условие – способность к ассоциативному мышлению, т.е. способность сопоставлять кажущиеся несопоставимыми факты.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9DC74-A23D-469E-B634-1A7DE58B6BDE}" type="parTrans" cxnId="{29DB5C4A-3606-499C-8FDA-16E30B93EBCD}">
      <dgm:prSet/>
      <dgm:spPr/>
      <dgm:t>
        <a:bodyPr/>
        <a:lstStyle/>
        <a:p>
          <a:endParaRPr lang="ru-RU"/>
        </a:p>
      </dgm:t>
    </dgm:pt>
    <dgm:pt modelId="{DDE53D06-D71A-4842-A373-299C39CBBBE6}" type="sibTrans" cxnId="{29DB5C4A-3606-499C-8FDA-16E30B93EBCD}">
      <dgm:prSet custT="1"/>
      <dgm:spPr/>
      <dgm:t>
        <a:bodyPr/>
        <a:lstStyle/>
        <a:p>
          <a:endParaRPr lang="ru-RU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1AFA51-D4F8-4BC0-B814-F66ECEDACFCB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Второе условие – знание времени создания текста, позиции автора, исторического контекста эпохи.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4A5CC-BF60-4080-B845-DFE77C9D0410}" type="parTrans" cxnId="{11DD1817-91A8-46E8-A80A-E38C1E046E1C}">
      <dgm:prSet/>
      <dgm:spPr/>
      <dgm:t>
        <a:bodyPr/>
        <a:lstStyle/>
        <a:p>
          <a:endParaRPr lang="ru-RU"/>
        </a:p>
      </dgm:t>
    </dgm:pt>
    <dgm:pt modelId="{34823FCF-C614-47B3-B336-E7290533B222}" type="sibTrans" cxnId="{11DD1817-91A8-46E8-A80A-E38C1E046E1C}">
      <dgm:prSet custT="1"/>
      <dgm:spPr/>
      <dgm:t>
        <a:bodyPr/>
        <a:lstStyle/>
        <a:p>
          <a:endParaRPr lang="ru-RU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76AA3-D185-44FC-9923-D393075951FE}" type="pres">
      <dgm:prSet presAssocID="{1EEB52F4-B8AB-4C8A-BF1D-6FC9760342D0}" presName="Name0" presStyleCnt="0">
        <dgm:presLayoutVars>
          <dgm:dir/>
          <dgm:resizeHandles val="exact"/>
        </dgm:presLayoutVars>
      </dgm:prSet>
      <dgm:spPr/>
    </dgm:pt>
    <dgm:pt modelId="{23936D08-ED75-4BC8-851B-AC3CD632D136}" type="pres">
      <dgm:prSet presAssocID="{F11C39BA-A073-42BC-8E3F-ACECF358272F}" presName="node" presStyleLbl="node1" presStyleIdx="0" presStyleCnt="3" custScaleX="114364" custScaleY="117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550DC-D206-4B6E-ACB0-A5C743CEFB34}" type="pres">
      <dgm:prSet presAssocID="{B0D87CFA-9FFA-418A-A5E5-16AFAA323E44}" presName="sibTrans" presStyleLbl="sibTrans2D1" presStyleIdx="0" presStyleCnt="3" custScaleX="114364" custScaleY="117945"/>
      <dgm:spPr/>
    </dgm:pt>
    <dgm:pt modelId="{1C80645F-A7F8-4234-A92A-5AA0A9FAE42A}" type="pres">
      <dgm:prSet presAssocID="{B0D87CFA-9FFA-418A-A5E5-16AFAA323E44}" presName="connectorText" presStyleLbl="sibTrans2D1" presStyleIdx="0" presStyleCnt="3"/>
      <dgm:spPr/>
    </dgm:pt>
    <dgm:pt modelId="{8C6F60A4-5530-4474-B672-26B70A215326}" type="pres">
      <dgm:prSet presAssocID="{8A050389-352A-4892-B6CD-85227F38B977}" presName="node" presStyleLbl="node1" presStyleIdx="1" presStyleCnt="3" custScaleX="114364" custScaleY="117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134B0-CFB4-4186-B868-5C7342AD8FC1}" type="pres">
      <dgm:prSet presAssocID="{DDE53D06-D71A-4842-A373-299C39CBBBE6}" presName="sibTrans" presStyleLbl="sibTrans2D1" presStyleIdx="1" presStyleCnt="3" custScaleX="114364" custScaleY="117945"/>
      <dgm:spPr/>
    </dgm:pt>
    <dgm:pt modelId="{5C7DABDF-2677-4096-A392-32B5B14DC830}" type="pres">
      <dgm:prSet presAssocID="{DDE53D06-D71A-4842-A373-299C39CBBBE6}" presName="connectorText" presStyleLbl="sibTrans2D1" presStyleIdx="1" presStyleCnt="3"/>
      <dgm:spPr/>
    </dgm:pt>
    <dgm:pt modelId="{115CB30A-74D6-40C3-8130-A39AA37F115D}" type="pres">
      <dgm:prSet presAssocID="{201AFA51-D4F8-4BC0-B814-F66ECEDACFCB}" presName="node" presStyleLbl="node1" presStyleIdx="2" presStyleCnt="3" custScaleX="114364" custScaleY="117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51108-8A39-4245-B770-577B0DCB0A77}" type="pres">
      <dgm:prSet presAssocID="{34823FCF-C614-47B3-B336-E7290533B222}" presName="sibTrans" presStyleLbl="sibTrans2D1" presStyleIdx="2" presStyleCnt="3" custScaleX="114364" custScaleY="117945"/>
      <dgm:spPr/>
    </dgm:pt>
    <dgm:pt modelId="{1A8B8A14-B3DC-4655-9EB0-D9A002AC3532}" type="pres">
      <dgm:prSet presAssocID="{34823FCF-C614-47B3-B336-E7290533B222}" presName="connectorText" presStyleLbl="sibTrans2D1" presStyleIdx="2" presStyleCnt="3"/>
      <dgm:spPr/>
    </dgm:pt>
  </dgm:ptLst>
  <dgm:cxnLst>
    <dgm:cxn modelId="{B99EF3AE-870D-4AA5-8C62-D6B8D926AAE9}" type="presOf" srcId="{201AFA51-D4F8-4BC0-B814-F66ECEDACFCB}" destId="{115CB30A-74D6-40C3-8130-A39AA37F115D}" srcOrd="0" destOrd="0" presId="urn:microsoft.com/office/officeart/2005/8/layout/cycle7"/>
    <dgm:cxn modelId="{7781CD1F-91EA-4671-B5E0-94EEABA62DE1}" srcId="{1EEB52F4-B8AB-4C8A-BF1D-6FC9760342D0}" destId="{F11C39BA-A073-42BC-8E3F-ACECF358272F}" srcOrd="0" destOrd="0" parTransId="{13F5AE9A-CE88-432F-8EBE-AC788431BFAB}" sibTransId="{B0D87CFA-9FFA-418A-A5E5-16AFAA323E44}"/>
    <dgm:cxn modelId="{88ABA7B7-837A-4EA6-A5B5-60150107CC64}" type="presOf" srcId="{34823FCF-C614-47B3-B336-E7290533B222}" destId="{98751108-8A39-4245-B770-577B0DCB0A77}" srcOrd="0" destOrd="0" presId="urn:microsoft.com/office/officeart/2005/8/layout/cycle7"/>
    <dgm:cxn modelId="{29DB5C4A-3606-499C-8FDA-16E30B93EBCD}" srcId="{1EEB52F4-B8AB-4C8A-BF1D-6FC9760342D0}" destId="{8A050389-352A-4892-B6CD-85227F38B977}" srcOrd="1" destOrd="0" parTransId="{3EE9DC74-A23D-469E-B634-1A7DE58B6BDE}" sibTransId="{DDE53D06-D71A-4842-A373-299C39CBBBE6}"/>
    <dgm:cxn modelId="{6EDBB34F-3989-449B-A22F-67233521DAB1}" type="presOf" srcId="{1EEB52F4-B8AB-4C8A-BF1D-6FC9760342D0}" destId="{C0276AA3-D185-44FC-9923-D393075951FE}" srcOrd="0" destOrd="0" presId="urn:microsoft.com/office/officeart/2005/8/layout/cycle7"/>
    <dgm:cxn modelId="{4AA4A87A-AD3B-4952-99F4-F8AEF6B5CC93}" type="presOf" srcId="{B0D87CFA-9FFA-418A-A5E5-16AFAA323E44}" destId="{C42550DC-D206-4B6E-ACB0-A5C743CEFB34}" srcOrd="0" destOrd="0" presId="urn:microsoft.com/office/officeart/2005/8/layout/cycle7"/>
    <dgm:cxn modelId="{9635A2D8-4832-48EA-A54A-5394761A5B5A}" type="presOf" srcId="{DDE53D06-D71A-4842-A373-299C39CBBBE6}" destId="{5C7DABDF-2677-4096-A392-32B5B14DC830}" srcOrd="1" destOrd="0" presId="urn:microsoft.com/office/officeart/2005/8/layout/cycle7"/>
    <dgm:cxn modelId="{BD179C28-327B-4824-AF18-B5C3C8EAEFDF}" type="presOf" srcId="{DDE53D06-D71A-4842-A373-299C39CBBBE6}" destId="{724134B0-CFB4-4186-B868-5C7342AD8FC1}" srcOrd="0" destOrd="0" presId="urn:microsoft.com/office/officeart/2005/8/layout/cycle7"/>
    <dgm:cxn modelId="{11DD1817-91A8-46E8-A80A-E38C1E046E1C}" srcId="{1EEB52F4-B8AB-4C8A-BF1D-6FC9760342D0}" destId="{201AFA51-D4F8-4BC0-B814-F66ECEDACFCB}" srcOrd="2" destOrd="0" parTransId="{46F4A5CC-BF60-4080-B845-DFE77C9D0410}" sibTransId="{34823FCF-C614-47B3-B336-E7290533B222}"/>
    <dgm:cxn modelId="{41767F7B-3A46-40B4-9F54-05ADFF702E50}" type="presOf" srcId="{B0D87CFA-9FFA-418A-A5E5-16AFAA323E44}" destId="{1C80645F-A7F8-4234-A92A-5AA0A9FAE42A}" srcOrd="1" destOrd="0" presId="urn:microsoft.com/office/officeart/2005/8/layout/cycle7"/>
    <dgm:cxn modelId="{A47301A1-C3C5-4C32-AF23-EC8F4FB42763}" type="presOf" srcId="{34823FCF-C614-47B3-B336-E7290533B222}" destId="{1A8B8A14-B3DC-4655-9EB0-D9A002AC3532}" srcOrd="1" destOrd="0" presId="urn:microsoft.com/office/officeart/2005/8/layout/cycle7"/>
    <dgm:cxn modelId="{549CB138-3AE2-4E74-A78B-7989C564ECCD}" type="presOf" srcId="{8A050389-352A-4892-B6CD-85227F38B977}" destId="{8C6F60A4-5530-4474-B672-26B70A215326}" srcOrd="0" destOrd="0" presId="urn:microsoft.com/office/officeart/2005/8/layout/cycle7"/>
    <dgm:cxn modelId="{F15C4CF8-00EF-4AFE-9D89-F83424B514D9}" type="presOf" srcId="{F11C39BA-A073-42BC-8E3F-ACECF358272F}" destId="{23936D08-ED75-4BC8-851B-AC3CD632D136}" srcOrd="0" destOrd="0" presId="urn:microsoft.com/office/officeart/2005/8/layout/cycle7"/>
    <dgm:cxn modelId="{1C204CD4-57E3-4C66-AA13-54C4331C25B1}" type="presParOf" srcId="{C0276AA3-D185-44FC-9923-D393075951FE}" destId="{23936D08-ED75-4BC8-851B-AC3CD632D136}" srcOrd="0" destOrd="0" presId="urn:microsoft.com/office/officeart/2005/8/layout/cycle7"/>
    <dgm:cxn modelId="{8E1CFCEF-11A0-41FE-9AAE-E25EB9123807}" type="presParOf" srcId="{C0276AA3-D185-44FC-9923-D393075951FE}" destId="{C42550DC-D206-4B6E-ACB0-A5C743CEFB34}" srcOrd="1" destOrd="0" presId="urn:microsoft.com/office/officeart/2005/8/layout/cycle7"/>
    <dgm:cxn modelId="{84D918D3-3CBB-4AA6-BA1E-858BC7ACC6B3}" type="presParOf" srcId="{C42550DC-D206-4B6E-ACB0-A5C743CEFB34}" destId="{1C80645F-A7F8-4234-A92A-5AA0A9FAE42A}" srcOrd="0" destOrd="0" presId="urn:microsoft.com/office/officeart/2005/8/layout/cycle7"/>
    <dgm:cxn modelId="{BB6CBD1A-9531-4112-82F4-606F240B62C8}" type="presParOf" srcId="{C0276AA3-D185-44FC-9923-D393075951FE}" destId="{8C6F60A4-5530-4474-B672-26B70A215326}" srcOrd="2" destOrd="0" presId="urn:microsoft.com/office/officeart/2005/8/layout/cycle7"/>
    <dgm:cxn modelId="{FE213159-1AB3-4D61-AC46-CE1A4E32711D}" type="presParOf" srcId="{C0276AA3-D185-44FC-9923-D393075951FE}" destId="{724134B0-CFB4-4186-B868-5C7342AD8FC1}" srcOrd="3" destOrd="0" presId="urn:microsoft.com/office/officeart/2005/8/layout/cycle7"/>
    <dgm:cxn modelId="{784185E4-0654-4E69-B8F6-CEC2D4164A52}" type="presParOf" srcId="{724134B0-CFB4-4186-B868-5C7342AD8FC1}" destId="{5C7DABDF-2677-4096-A392-32B5B14DC830}" srcOrd="0" destOrd="0" presId="urn:microsoft.com/office/officeart/2005/8/layout/cycle7"/>
    <dgm:cxn modelId="{18A6C78A-4D04-452C-9118-0EC7246FA321}" type="presParOf" srcId="{C0276AA3-D185-44FC-9923-D393075951FE}" destId="{115CB30A-74D6-40C3-8130-A39AA37F115D}" srcOrd="4" destOrd="0" presId="urn:microsoft.com/office/officeart/2005/8/layout/cycle7"/>
    <dgm:cxn modelId="{D96765D3-D53F-43DF-B1F6-4127DBD45D2B}" type="presParOf" srcId="{C0276AA3-D185-44FC-9923-D393075951FE}" destId="{98751108-8A39-4245-B770-577B0DCB0A77}" srcOrd="5" destOrd="0" presId="urn:microsoft.com/office/officeart/2005/8/layout/cycle7"/>
    <dgm:cxn modelId="{F926F95F-11AA-42EB-9996-DDD2F89D15CC}" type="presParOf" srcId="{98751108-8A39-4245-B770-577B0DCB0A77}" destId="{1A8B8A14-B3DC-4655-9EB0-D9A002AC353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F8BFE2-2A29-40B2-8440-95CE44469902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FD2E3B4-AE15-46B2-8CC8-AC02640CE5CC}">
      <dgm:prSet phldrT="[Текст]"/>
      <dgm:spPr/>
      <dgm:t>
        <a:bodyPr/>
        <a:lstStyle/>
        <a:p>
          <a:r>
            <a:rPr lang="ru-RU" dirty="0" smtClean="0">
              <a:latin typeface="Times New Roman"/>
            </a:rPr>
            <a:t>Отрабатывать совместно с учениками, проговаривая шаги памятки вслух</a:t>
          </a:r>
          <a:endParaRPr lang="ru-RU" dirty="0"/>
        </a:p>
      </dgm:t>
    </dgm:pt>
    <dgm:pt modelId="{C8724E8E-58F5-49F7-B4EA-BB14BA628365}" type="parTrans" cxnId="{C1A1AE4C-041E-4273-AAB6-EDB73089FD36}">
      <dgm:prSet/>
      <dgm:spPr/>
      <dgm:t>
        <a:bodyPr/>
        <a:lstStyle/>
        <a:p>
          <a:endParaRPr lang="ru-RU"/>
        </a:p>
      </dgm:t>
    </dgm:pt>
    <dgm:pt modelId="{BAACB25A-B259-4438-92F4-753CB8CBD5AB}" type="sibTrans" cxnId="{C1A1AE4C-041E-4273-AAB6-EDB73089FD36}">
      <dgm:prSet/>
      <dgm:spPr/>
      <dgm:t>
        <a:bodyPr/>
        <a:lstStyle/>
        <a:p>
          <a:endParaRPr lang="ru-RU"/>
        </a:p>
      </dgm:t>
    </dgm:pt>
    <dgm:pt modelId="{09D00F20-6002-4AD0-8FAD-BADE3041F218}">
      <dgm:prSet phldrT="[Текст]"/>
      <dgm:spPr/>
      <dgm:t>
        <a:bodyPr/>
        <a:lstStyle/>
        <a:p>
          <a:r>
            <a:rPr lang="ru-RU" dirty="0" smtClean="0">
              <a:latin typeface="Times New Roman"/>
            </a:rPr>
            <a:t>Организовать самостоятельное выполнение учащимися заданий, в ходе которой они будут проговаривать шаги памятки про себя</a:t>
          </a:r>
          <a:endParaRPr lang="ru-RU" dirty="0"/>
        </a:p>
      </dgm:t>
    </dgm:pt>
    <dgm:pt modelId="{707581AF-F47E-4D1A-BA11-0F78A098111A}" type="parTrans" cxnId="{CCF0433F-464F-48B9-85B3-4B6A7C6E585B}">
      <dgm:prSet/>
      <dgm:spPr/>
      <dgm:t>
        <a:bodyPr/>
        <a:lstStyle/>
        <a:p>
          <a:endParaRPr lang="ru-RU"/>
        </a:p>
      </dgm:t>
    </dgm:pt>
    <dgm:pt modelId="{BFCC7F12-0A09-44DD-8DEC-D087BFBA36C5}" type="sibTrans" cxnId="{CCF0433F-464F-48B9-85B3-4B6A7C6E585B}">
      <dgm:prSet/>
      <dgm:spPr/>
      <dgm:t>
        <a:bodyPr/>
        <a:lstStyle/>
        <a:p>
          <a:endParaRPr lang="ru-RU"/>
        </a:p>
      </dgm:t>
    </dgm:pt>
    <dgm:pt modelId="{FDBCFEDF-D4C3-4002-A541-C0816EF0E555}">
      <dgm:prSet phldrT="[Текст]"/>
      <dgm:spPr/>
      <dgm:t>
        <a:bodyPr/>
        <a:lstStyle/>
        <a:p>
          <a:r>
            <a:rPr lang="ru-RU" dirty="0" smtClean="0">
              <a:latin typeface="Times New Roman"/>
            </a:rPr>
            <a:t>Периодически предлагать учащимся выполнять учебные задания</a:t>
          </a:r>
          <a:endParaRPr lang="ru-RU" dirty="0"/>
        </a:p>
      </dgm:t>
    </dgm:pt>
    <dgm:pt modelId="{EE5D74CA-53CF-4B14-AB62-5582507B53F7}" type="parTrans" cxnId="{A7ACB457-B58D-44BF-AA66-C02FF9318252}">
      <dgm:prSet/>
      <dgm:spPr/>
      <dgm:t>
        <a:bodyPr/>
        <a:lstStyle/>
        <a:p>
          <a:endParaRPr lang="ru-RU"/>
        </a:p>
      </dgm:t>
    </dgm:pt>
    <dgm:pt modelId="{6AC83033-35E6-4EC0-B7A6-D27A38F28593}" type="sibTrans" cxnId="{A7ACB457-B58D-44BF-AA66-C02FF9318252}">
      <dgm:prSet/>
      <dgm:spPr/>
      <dgm:t>
        <a:bodyPr/>
        <a:lstStyle/>
        <a:p>
          <a:endParaRPr lang="ru-RU"/>
        </a:p>
      </dgm:t>
    </dgm:pt>
    <dgm:pt modelId="{03B53A40-820B-4E99-9238-37918FEAD3CD}" type="pres">
      <dgm:prSet presAssocID="{C0F8BFE2-2A29-40B2-8440-95CE44469902}" presName="Name0" presStyleCnt="0">
        <dgm:presLayoutVars>
          <dgm:chMax val="7"/>
          <dgm:chPref val="7"/>
          <dgm:dir/>
        </dgm:presLayoutVars>
      </dgm:prSet>
      <dgm:spPr/>
    </dgm:pt>
    <dgm:pt modelId="{62090469-2D75-4026-8CB0-0C134AD0673B}" type="pres">
      <dgm:prSet presAssocID="{C0F8BFE2-2A29-40B2-8440-95CE44469902}" presName="Name1" presStyleCnt="0"/>
      <dgm:spPr/>
    </dgm:pt>
    <dgm:pt modelId="{8777D3B7-863C-411C-A477-99524BC2A62F}" type="pres">
      <dgm:prSet presAssocID="{C0F8BFE2-2A29-40B2-8440-95CE44469902}" presName="cycle" presStyleCnt="0"/>
      <dgm:spPr/>
    </dgm:pt>
    <dgm:pt modelId="{AEB52EE6-AA10-41B8-BD57-5526B648B25A}" type="pres">
      <dgm:prSet presAssocID="{C0F8BFE2-2A29-40B2-8440-95CE44469902}" presName="srcNode" presStyleLbl="node1" presStyleIdx="0" presStyleCnt="3"/>
      <dgm:spPr/>
    </dgm:pt>
    <dgm:pt modelId="{2E8531FF-5375-402E-BF90-6820C95ED1A9}" type="pres">
      <dgm:prSet presAssocID="{C0F8BFE2-2A29-40B2-8440-95CE44469902}" presName="conn" presStyleLbl="parChTrans1D2" presStyleIdx="0" presStyleCnt="1"/>
      <dgm:spPr/>
    </dgm:pt>
    <dgm:pt modelId="{26FC747D-0781-4675-BA07-E6623C7BA56B}" type="pres">
      <dgm:prSet presAssocID="{C0F8BFE2-2A29-40B2-8440-95CE44469902}" presName="extraNode" presStyleLbl="node1" presStyleIdx="0" presStyleCnt="3"/>
      <dgm:spPr/>
    </dgm:pt>
    <dgm:pt modelId="{5AE6069B-6DD2-4F28-B2AA-CEE2ACFEC67F}" type="pres">
      <dgm:prSet presAssocID="{C0F8BFE2-2A29-40B2-8440-95CE44469902}" presName="dstNode" presStyleLbl="node1" presStyleIdx="0" presStyleCnt="3"/>
      <dgm:spPr/>
    </dgm:pt>
    <dgm:pt modelId="{8EBCE59F-5FB1-4FEA-83A9-18942F7A188E}" type="pres">
      <dgm:prSet presAssocID="{0FD2E3B4-AE15-46B2-8CC8-AC02640CE5C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3625F-2EE0-40B3-8499-D123829D08F4}" type="pres">
      <dgm:prSet presAssocID="{0FD2E3B4-AE15-46B2-8CC8-AC02640CE5CC}" presName="accent_1" presStyleCnt="0"/>
      <dgm:spPr/>
    </dgm:pt>
    <dgm:pt modelId="{C577A920-82C0-4C33-BAB1-13175003EE30}" type="pres">
      <dgm:prSet presAssocID="{0FD2E3B4-AE15-46B2-8CC8-AC02640CE5CC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D655E0-6FAC-4C0A-9238-76A597D1DEE8}" type="pres">
      <dgm:prSet presAssocID="{09D00F20-6002-4AD0-8FAD-BADE3041F21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B0E9F-F668-4E73-9C57-C5135DECB540}" type="pres">
      <dgm:prSet presAssocID="{09D00F20-6002-4AD0-8FAD-BADE3041F218}" presName="accent_2" presStyleCnt="0"/>
      <dgm:spPr/>
    </dgm:pt>
    <dgm:pt modelId="{3BDC6C2A-A936-4664-BAC3-7F647A3D00E7}" type="pres">
      <dgm:prSet presAssocID="{09D00F20-6002-4AD0-8FAD-BADE3041F218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41829C-F5BB-45DF-A441-37565D10D9AD}" type="pres">
      <dgm:prSet presAssocID="{FDBCFEDF-D4C3-4002-A541-C0816EF0E55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83BE0-E759-484E-AA0B-51D6DA7E1F69}" type="pres">
      <dgm:prSet presAssocID="{FDBCFEDF-D4C3-4002-A541-C0816EF0E555}" presName="accent_3" presStyleCnt="0"/>
      <dgm:spPr/>
    </dgm:pt>
    <dgm:pt modelId="{7C5C72A7-1834-4E88-B021-EB679F512544}" type="pres">
      <dgm:prSet presAssocID="{FDBCFEDF-D4C3-4002-A541-C0816EF0E555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E8780A8-9119-4533-9400-D0308993091F}" type="presOf" srcId="{BAACB25A-B259-4438-92F4-753CB8CBD5AB}" destId="{2E8531FF-5375-402E-BF90-6820C95ED1A9}" srcOrd="0" destOrd="0" presId="urn:microsoft.com/office/officeart/2008/layout/VerticalCurvedList"/>
    <dgm:cxn modelId="{4F7D8D76-300A-4C00-B7F1-8C95B8D80FE9}" type="presOf" srcId="{FDBCFEDF-D4C3-4002-A541-C0816EF0E555}" destId="{2541829C-F5BB-45DF-A441-37565D10D9AD}" srcOrd="0" destOrd="0" presId="urn:microsoft.com/office/officeart/2008/layout/VerticalCurvedList"/>
    <dgm:cxn modelId="{4C973D8C-D1F9-4757-8A03-282113710D4C}" type="presOf" srcId="{09D00F20-6002-4AD0-8FAD-BADE3041F218}" destId="{C8D655E0-6FAC-4C0A-9238-76A597D1DEE8}" srcOrd="0" destOrd="0" presId="urn:microsoft.com/office/officeart/2008/layout/VerticalCurvedList"/>
    <dgm:cxn modelId="{88AA98AC-841C-4268-82E2-B339AD76E059}" type="presOf" srcId="{0FD2E3B4-AE15-46B2-8CC8-AC02640CE5CC}" destId="{8EBCE59F-5FB1-4FEA-83A9-18942F7A188E}" srcOrd="0" destOrd="0" presId="urn:microsoft.com/office/officeart/2008/layout/VerticalCurvedList"/>
    <dgm:cxn modelId="{A7ACB457-B58D-44BF-AA66-C02FF9318252}" srcId="{C0F8BFE2-2A29-40B2-8440-95CE44469902}" destId="{FDBCFEDF-D4C3-4002-A541-C0816EF0E555}" srcOrd="2" destOrd="0" parTransId="{EE5D74CA-53CF-4B14-AB62-5582507B53F7}" sibTransId="{6AC83033-35E6-4EC0-B7A6-D27A38F28593}"/>
    <dgm:cxn modelId="{CCF0433F-464F-48B9-85B3-4B6A7C6E585B}" srcId="{C0F8BFE2-2A29-40B2-8440-95CE44469902}" destId="{09D00F20-6002-4AD0-8FAD-BADE3041F218}" srcOrd="1" destOrd="0" parTransId="{707581AF-F47E-4D1A-BA11-0F78A098111A}" sibTransId="{BFCC7F12-0A09-44DD-8DEC-D087BFBA36C5}"/>
    <dgm:cxn modelId="{C1A1AE4C-041E-4273-AAB6-EDB73089FD36}" srcId="{C0F8BFE2-2A29-40B2-8440-95CE44469902}" destId="{0FD2E3B4-AE15-46B2-8CC8-AC02640CE5CC}" srcOrd="0" destOrd="0" parTransId="{C8724E8E-58F5-49F7-B4EA-BB14BA628365}" sibTransId="{BAACB25A-B259-4438-92F4-753CB8CBD5AB}"/>
    <dgm:cxn modelId="{3B7E2F89-F3F1-4E80-A720-E9A09C3CB3B0}" type="presOf" srcId="{C0F8BFE2-2A29-40B2-8440-95CE44469902}" destId="{03B53A40-820B-4E99-9238-37918FEAD3CD}" srcOrd="0" destOrd="0" presId="urn:microsoft.com/office/officeart/2008/layout/VerticalCurvedList"/>
    <dgm:cxn modelId="{119ED6AC-AD19-4920-8155-F037CE9427C8}" type="presParOf" srcId="{03B53A40-820B-4E99-9238-37918FEAD3CD}" destId="{62090469-2D75-4026-8CB0-0C134AD0673B}" srcOrd="0" destOrd="0" presId="urn:microsoft.com/office/officeart/2008/layout/VerticalCurvedList"/>
    <dgm:cxn modelId="{B0A59B4F-95B9-4303-B598-53ADC1583E29}" type="presParOf" srcId="{62090469-2D75-4026-8CB0-0C134AD0673B}" destId="{8777D3B7-863C-411C-A477-99524BC2A62F}" srcOrd="0" destOrd="0" presId="urn:microsoft.com/office/officeart/2008/layout/VerticalCurvedList"/>
    <dgm:cxn modelId="{4F55B05C-24B4-43C7-99A3-99CAA3A2DDD6}" type="presParOf" srcId="{8777D3B7-863C-411C-A477-99524BC2A62F}" destId="{AEB52EE6-AA10-41B8-BD57-5526B648B25A}" srcOrd="0" destOrd="0" presId="urn:microsoft.com/office/officeart/2008/layout/VerticalCurvedList"/>
    <dgm:cxn modelId="{3B5B8935-6A1E-441B-B602-0F145627BE49}" type="presParOf" srcId="{8777D3B7-863C-411C-A477-99524BC2A62F}" destId="{2E8531FF-5375-402E-BF90-6820C95ED1A9}" srcOrd="1" destOrd="0" presId="urn:microsoft.com/office/officeart/2008/layout/VerticalCurvedList"/>
    <dgm:cxn modelId="{3E32F160-3F67-49D9-A65F-8738A5D33014}" type="presParOf" srcId="{8777D3B7-863C-411C-A477-99524BC2A62F}" destId="{26FC747D-0781-4675-BA07-E6623C7BA56B}" srcOrd="2" destOrd="0" presId="urn:microsoft.com/office/officeart/2008/layout/VerticalCurvedList"/>
    <dgm:cxn modelId="{11922133-C290-418E-A4A6-3539AFCE9E13}" type="presParOf" srcId="{8777D3B7-863C-411C-A477-99524BC2A62F}" destId="{5AE6069B-6DD2-4F28-B2AA-CEE2ACFEC67F}" srcOrd="3" destOrd="0" presId="urn:microsoft.com/office/officeart/2008/layout/VerticalCurvedList"/>
    <dgm:cxn modelId="{774321FA-FEEC-4B16-8F92-47FC4C5215C3}" type="presParOf" srcId="{62090469-2D75-4026-8CB0-0C134AD0673B}" destId="{8EBCE59F-5FB1-4FEA-83A9-18942F7A188E}" srcOrd="1" destOrd="0" presId="urn:microsoft.com/office/officeart/2008/layout/VerticalCurvedList"/>
    <dgm:cxn modelId="{570B58EA-49F5-41E7-8D47-0DB40EDC4E5C}" type="presParOf" srcId="{62090469-2D75-4026-8CB0-0C134AD0673B}" destId="{CAF3625F-2EE0-40B3-8499-D123829D08F4}" srcOrd="2" destOrd="0" presId="urn:microsoft.com/office/officeart/2008/layout/VerticalCurvedList"/>
    <dgm:cxn modelId="{A0D90B5E-8327-4F5F-814B-36B15046176D}" type="presParOf" srcId="{CAF3625F-2EE0-40B3-8499-D123829D08F4}" destId="{C577A920-82C0-4C33-BAB1-13175003EE30}" srcOrd="0" destOrd="0" presId="urn:microsoft.com/office/officeart/2008/layout/VerticalCurvedList"/>
    <dgm:cxn modelId="{3D84A21C-4AD2-4660-8713-3C75ABF22F94}" type="presParOf" srcId="{62090469-2D75-4026-8CB0-0C134AD0673B}" destId="{C8D655E0-6FAC-4C0A-9238-76A597D1DEE8}" srcOrd="3" destOrd="0" presId="urn:microsoft.com/office/officeart/2008/layout/VerticalCurvedList"/>
    <dgm:cxn modelId="{4D74511B-D3C7-45FF-B1D2-A9D6791A381E}" type="presParOf" srcId="{62090469-2D75-4026-8CB0-0C134AD0673B}" destId="{9A2B0E9F-F668-4E73-9C57-C5135DECB540}" srcOrd="4" destOrd="0" presId="urn:microsoft.com/office/officeart/2008/layout/VerticalCurvedList"/>
    <dgm:cxn modelId="{8EB84B36-478E-40DA-ABA9-018114ACE05D}" type="presParOf" srcId="{9A2B0E9F-F668-4E73-9C57-C5135DECB540}" destId="{3BDC6C2A-A936-4664-BAC3-7F647A3D00E7}" srcOrd="0" destOrd="0" presId="urn:microsoft.com/office/officeart/2008/layout/VerticalCurvedList"/>
    <dgm:cxn modelId="{96257336-F327-4778-8528-A00E3679AABB}" type="presParOf" srcId="{62090469-2D75-4026-8CB0-0C134AD0673B}" destId="{2541829C-F5BB-45DF-A441-37565D10D9AD}" srcOrd="5" destOrd="0" presId="urn:microsoft.com/office/officeart/2008/layout/VerticalCurvedList"/>
    <dgm:cxn modelId="{D65B5875-1D4C-4B25-90F9-8332A9AED571}" type="presParOf" srcId="{62090469-2D75-4026-8CB0-0C134AD0673B}" destId="{3E783BE0-E759-484E-AA0B-51D6DA7E1F69}" srcOrd="6" destOrd="0" presId="urn:microsoft.com/office/officeart/2008/layout/VerticalCurvedList"/>
    <dgm:cxn modelId="{4EBF1569-DD17-46CC-8E3C-7F13E7C96A3D}" type="presParOf" srcId="{3E783BE0-E759-484E-AA0B-51D6DA7E1F69}" destId="{7C5C72A7-1834-4E88-B021-EB679F5125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892DF-ADB3-4B2A-9C58-EB754F2AAD06}" type="doc">
      <dgm:prSet loTypeId="urn:microsoft.com/office/officeart/2005/8/layout/cycle5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0426305-F1A8-4B3B-BDBE-4C7DDA7F252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Анализ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99BA20-B66A-4DE3-B930-BC1C270E1D69}" type="parTrans" cxnId="{72BD8201-6E30-4EA1-8C76-175E5EE94DF4}">
      <dgm:prSet/>
      <dgm:spPr/>
      <dgm:t>
        <a:bodyPr/>
        <a:lstStyle/>
        <a:p>
          <a:endParaRPr lang="ru-RU"/>
        </a:p>
      </dgm:t>
    </dgm:pt>
    <dgm:pt modelId="{427183FE-683A-424B-BA2B-B1A34B0C0405}" type="sibTrans" cxnId="{72BD8201-6E30-4EA1-8C76-175E5EE94DF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46C559-AC7A-4F27-893F-638BA40428EE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Сравнение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A2FE2-287A-43ED-A2B6-8CC2CC1D4BA9}" type="parTrans" cxnId="{E2BF2326-83BE-4F3C-BC78-01FB8BE7797A}">
      <dgm:prSet/>
      <dgm:spPr/>
      <dgm:t>
        <a:bodyPr/>
        <a:lstStyle/>
        <a:p>
          <a:endParaRPr lang="ru-RU"/>
        </a:p>
      </dgm:t>
    </dgm:pt>
    <dgm:pt modelId="{C141E196-2A8A-4B9B-B400-FE6C4731075F}" type="sibTrans" cxnId="{E2BF2326-83BE-4F3C-BC78-01FB8BE7797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C85F55-3025-4389-ABDF-1D5CB4C739D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Классификация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26C8E-9399-4F65-A113-9949A0A41B00}" type="parTrans" cxnId="{B7F305EF-740E-408F-9F4F-E7DB0806F79C}">
      <dgm:prSet/>
      <dgm:spPr/>
      <dgm:t>
        <a:bodyPr/>
        <a:lstStyle/>
        <a:p>
          <a:endParaRPr lang="ru-RU"/>
        </a:p>
      </dgm:t>
    </dgm:pt>
    <dgm:pt modelId="{A06E3393-02D5-4118-A472-DFC6B6EB9415}" type="sibTrans" cxnId="{B7F305EF-740E-408F-9F4F-E7DB0806F79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4A1657-9FB4-441F-B34E-1D6357B6DE9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Синтез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EF4C16-276F-438F-A6B8-553AF2BF69C2}" type="parTrans" cxnId="{3DE91889-7304-4DCE-9748-A427156DA701}">
      <dgm:prSet/>
      <dgm:spPr/>
      <dgm:t>
        <a:bodyPr/>
        <a:lstStyle/>
        <a:p>
          <a:endParaRPr lang="ru-RU"/>
        </a:p>
      </dgm:t>
    </dgm:pt>
    <dgm:pt modelId="{F65E6E63-B143-415B-9041-464F107539F3}" type="sibTrans" cxnId="{3DE91889-7304-4DCE-9748-A427156DA70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CF473-CEDD-4FCB-B091-4FD0D5F013A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Выявление причинно-следственных связей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87412-32B7-4FDF-A1D7-CA0B36CF4F69}" type="parTrans" cxnId="{86523D5A-877A-4B8E-9507-4EF3CABF0393}">
      <dgm:prSet/>
      <dgm:spPr/>
      <dgm:t>
        <a:bodyPr/>
        <a:lstStyle/>
        <a:p>
          <a:endParaRPr lang="ru-RU"/>
        </a:p>
      </dgm:t>
    </dgm:pt>
    <dgm:pt modelId="{297CA9D5-6BE9-4EFA-9977-43665BF83424}" type="sibTrans" cxnId="{86523D5A-877A-4B8E-9507-4EF3CABF039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BF762-601F-41CB-A7BB-7D76E7C65944}" type="pres">
      <dgm:prSet presAssocID="{840892DF-ADB3-4B2A-9C58-EB754F2AAD06}" presName="cycle" presStyleCnt="0">
        <dgm:presLayoutVars>
          <dgm:dir/>
          <dgm:resizeHandles val="exact"/>
        </dgm:presLayoutVars>
      </dgm:prSet>
      <dgm:spPr/>
    </dgm:pt>
    <dgm:pt modelId="{24D97F2B-415B-4844-9C58-0B9BB16895D1}" type="pres">
      <dgm:prSet presAssocID="{D0426305-F1A8-4B3B-BDBE-4C7DDA7F2524}" presName="node" presStyleLbl="node1" presStyleIdx="0" presStyleCnt="5" custScaleX="136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114ED-533E-42AC-91BA-0B50940DAB13}" type="pres">
      <dgm:prSet presAssocID="{D0426305-F1A8-4B3B-BDBE-4C7DDA7F2524}" presName="spNode" presStyleCnt="0"/>
      <dgm:spPr/>
    </dgm:pt>
    <dgm:pt modelId="{B708B075-016E-4B49-ADA2-502E97A86231}" type="pres">
      <dgm:prSet presAssocID="{427183FE-683A-424B-BA2B-B1A34B0C0405}" presName="sibTrans" presStyleLbl="sibTrans1D1" presStyleIdx="0" presStyleCnt="5" custScaleX="1178657"/>
      <dgm:spPr/>
    </dgm:pt>
    <dgm:pt modelId="{A5DE82F1-63E0-4A76-894F-C82EE91A93BF}" type="pres">
      <dgm:prSet presAssocID="{E946C559-AC7A-4F27-893F-638BA40428EE}" presName="node" presStyleLbl="node1" presStyleIdx="1" presStyleCnt="5" custScaleX="136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2A4A9-35F9-4561-95DC-21623BD3AF70}" type="pres">
      <dgm:prSet presAssocID="{E946C559-AC7A-4F27-893F-638BA40428EE}" presName="spNode" presStyleCnt="0"/>
      <dgm:spPr/>
    </dgm:pt>
    <dgm:pt modelId="{026A7FDA-B1AC-46F3-8984-1E61CEDE4180}" type="pres">
      <dgm:prSet presAssocID="{C141E196-2A8A-4B9B-B400-FE6C4731075F}" presName="sibTrans" presStyleLbl="sibTrans1D1" presStyleIdx="1" presStyleCnt="5" custScaleX="1178657"/>
      <dgm:spPr/>
    </dgm:pt>
    <dgm:pt modelId="{92917938-DC06-4FF2-9238-C8AC1F0B7DE5}" type="pres">
      <dgm:prSet presAssocID="{B5C85F55-3025-4389-ABDF-1D5CB4C739D4}" presName="node" presStyleLbl="node1" presStyleIdx="2" presStyleCnt="5" custScaleX="136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E9213-84CF-4814-93BA-ACE935496CD4}" type="pres">
      <dgm:prSet presAssocID="{B5C85F55-3025-4389-ABDF-1D5CB4C739D4}" presName="spNode" presStyleCnt="0"/>
      <dgm:spPr/>
    </dgm:pt>
    <dgm:pt modelId="{BA022C8F-B953-4932-90FA-44D10EBB4077}" type="pres">
      <dgm:prSet presAssocID="{A06E3393-02D5-4118-A472-DFC6B6EB9415}" presName="sibTrans" presStyleLbl="sibTrans1D1" presStyleIdx="2" presStyleCnt="5" custScaleX="1178657"/>
      <dgm:spPr/>
    </dgm:pt>
    <dgm:pt modelId="{D1F4A0FE-3985-429F-B68A-291B14E50458}" type="pres">
      <dgm:prSet presAssocID="{9C4A1657-9FB4-441F-B34E-1D6357B6DE93}" presName="node" presStyleLbl="node1" presStyleIdx="3" presStyleCnt="5" custScaleX="136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0E6E6-9C2B-42A4-B58B-50219AD8F003}" type="pres">
      <dgm:prSet presAssocID="{9C4A1657-9FB4-441F-B34E-1D6357B6DE93}" presName="spNode" presStyleCnt="0"/>
      <dgm:spPr/>
    </dgm:pt>
    <dgm:pt modelId="{27B3F9B8-B6A4-49DD-BB84-4D3335681AE6}" type="pres">
      <dgm:prSet presAssocID="{F65E6E63-B143-415B-9041-464F107539F3}" presName="sibTrans" presStyleLbl="sibTrans1D1" presStyleIdx="3" presStyleCnt="5" custScaleX="1178657"/>
      <dgm:spPr/>
    </dgm:pt>
    <dgm:pt modelId="{5687DB9A-8D99-4FFB-AB96-3EE52FA4247B}" type="pres">
      <dgm:prSet presAssocID="{704CF473-CEDD-4FCB-B091-4FD0D5F013AF}" presName="node" presStyleLbl="node1" presStyleIdx="4" presStyleCnt="5" custScaleX="136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090E8-AFAE-4E35-8010-D9B5E4918632}" type="pres">
      <dgm:prSet presAssocID="{704CF473-CEDD-4FCB-B091-4FD0D5F013AF}" presName="spNode" presStyleCnt="0"/>
      <dgm:spPr/>
    </dgm:pt>
    <dgm:pt modelId="{8870F51F-D582-475D-B12C-EC3938C75899}" type="pres">
      <dgm:prSet presAssocID="{297CA9D5-6BE9-4EFA-9977-43665BF83424}" presName="sibTrans" presStyleLbl="sibTrans1D1" presStyleIdx="4" presStyleCnt="5" custScaleX="1178657"/>
      <dgm:spPr/>
    </dgm:pt>
  </dgm:ptLst>
  <dgm:cxnLst>
    <dgm:cxn modelId="{C1A53C12-FEBC-486D-95A0-431720202EDD}" type="presOf" srcId="{840892DF-ADB3-4B2A-9C58-EB754F2AAD06}" destId="{64BBF762-601F-41CB-A7BB-7D76E7C65944}" srcOrd="0" destOrd="0" presId="urn:microsoft.com/office/officeart/2005/8/layout/cycle5"/>
    <dgm:cxn modelId="{DA135021-CCA8-49C8-BED8-83AB56FA5027}" type="presOf" srcId="{B5C85F55-3025-4389-ABDF-1D5CB4C739D4}" destId="{92917938-DC06-4FF2-9238-C8AC1F0B7DE5}" srcOrd="0" destOrd="0" presId="urn:microsoft.com/office/officeart/2005/8/layout/cycle5"/>
    <dgm:cxn modelId="{32B6CB32-FBF1-4CC1-BE2E-CC240719E00D}" type="presOf" srcId="{427183FE-683A-424B-BA2B-B1A34B0C0405}" destId="{B708B075-016E-4B49-ADA2-502E97A86231}" srcOrd="0" destOrd="0" presId="urn:microsoft.com/office/officeart/2005/8/layout/cycle5"/>
    <dgm:cxn modelId="{72BD8201-6E30-4EA1-8C76-175E5EE94DF4}" srcId="{840892DF-ADB3-4B2A-9C58-EB754F2AAD06}" destId="{D0426305-F1A8-4B3B-BDBE-4C7DDA7F2524}" srcOrd="0" destOrd="0" parTransId="{7B99BA20-B66A-4DE3-B930-BC1C270E1D69}" sibTransId="{427183FE-683A-424B-BA2B-B1A34B0C0405}"/>
    <dgm:cxn modelId="{3DE91889-7304-4DCE-9748-A427156DA701}" srcId="{840892DF-ADB3-4B2A-9C58-EB754F2AAD06}" destId="{9C4A1657-9FB4-441F-B34E-1D6357B6DE93}" srcOrd="3" destOrd="0" parTransId="{F8EF4C16-276F-438F-A6B8-553AF2BF69C2}" sibTransId="{F65E6E63-B143-415B-9041-464F107539F3}"/>
    <dgm:cxn modelId="{425B70BE-5669-419F-AD83-6788D3FD61F0}" type="presOf" srcId="{704CF473-CEDD-4FCB-B091-4FD0D5F013AF}" destId="{5687DB9A-8D99-4FFB-AB96-3EE52FA4247B}" srcOrd="0" destOrd="0" presId="urn:microsoft.com/office/officeart/2005/8/layout/cycle5"/>
    <dgm:cxn modelId="{8BC064AF-104C-448F-B299-029ADE1684AC}" type="presOf" srcId="{9C4A1657-9FB4-441F-B34E-1D6357B6DE93}" destId="{D1F4A0FE-3985-429F-B68A-291B14E50458}" srcOrd="0" destOrd="0" presId="urn:microsoft.com/office/officeart/2005/8/layout/cycle5"/>
    <dgm:cxn modelId="{4CEE3BDF-90CB-4967-973D-71BD2D72A5A6}" type="presOf" srcId="{C141E196-2A8A-4B9B-B400-FE6C4731075F}" destId="{026A7FDA-B1AC-46F3-8984-1E61CEDE4180}" srcOrd="0" destOrd="0" presId="urn:microsoft.com/office/officeart/2005/8/layout/cycle5"/>
    <dgm:cxn modelId="{6F16C2DA-FF2F-4D67-853F-7452CACF5263}" type="presOf" srcId="{F65E6E63-B143-415B-9041-464F107539F3}" destId="{27B3F9B8-B6A4-49DD-BB84-4D3335681AE6}" srcOrd="0" destOrd="0" presId="urn:microsoft.com/office/officeart/2005/8/layout/cycle5"/>
    <dgm:cxn modelId="{7CB54600-C8D0-4FB5-9FE0-50BFF3E89DE6}" type="presOf" srcId="{D0426305-F1A8-4B3B-BDBE-4C7DDA7F2524}" destId="{24D97F2B-415B-4844-9C58-0B9BB16895D1}" srcOrd="0" destOrd="0" presId="urn:microsoft.com/office/officeart/2005/8/layout/cycle5"/>
    <dgm:cxn modelId="{BC78D337-2921-4723-9314-B434B592CE82}" type="presOf" srcId="{E946C559-AC7A-4F27-893F-638BA40428EE}" destId="{A5DE82F1-63E0-4A76-894F-C82EE91A93BF}" srcOrd="0" destOrd="0" presId="urn:microsoft.com/office/officeart/2005/8/layout/cycle5"/>
    <dgm:cxn modelId="{7BF5B430-6E1C-45FB-8AD0-16A74155DD15}" type="presOf" srcId="{297CA9D5-6BE9-4EFA-9977-43665BF83424}" destId="{8870F51F-D582-475D-B12C-EC3938C75899}" srcOrd="0" destOrd="0" presId="urn:microsoft.com/office/officeart/2005/8/layout/cycle5"/>
    <dgm:cxn modelId="{B7F305EF-740E-408F-9F4F-E7DB0806F79C}" srcId="{840892DF-ADB3-4B2A-9C58-EB754F2AAD06}" destId="{B5C85F55-3025-4389-ABDF-1D5CB4C739D4}" srcOrd="2" destOrd="0" parTransId="{F2326C8E-9399-4F65-A113-9949A0A41B00}" sibTransId="{A06E3393-02D5-4118-A472-DFC6B6EB9415}"/>
    <dgm:cxn modelId="{86523D5A-877A-4B8E-9507-4EF3CABF0393}" srcId="{840892DF-ADB3-4B2A-9C58-EB754F2AAD06}" destId="{704CF473-CEDD-4FCB-B091-4FD0D5F013AF}" srcOrd="4" destOrd="0" parTransId="{8DD87412-32B7-4FDF-A1D7-CA0B36CF4F69}" sibTransId="{297CA9D5-6BE9-4EFA-9977-43665BF83424}"/>
    <dgm:cxn modelId="{499A6C60-0627-4744-8C34-7CFBDA8E7133}" type="presOf" srcId="{A06E3393-02D5-4118-A472-DFC6B6EB9415}" destId="{BA022C8F-B953-4932-90FA-44D10EBB4077}" srcOrd="0" destOrd="0" presId="urn:microsoft.com/office/officeart/2005/8/layout/cycle5"/>
    <dgm:cxn modelId="{E2BF2326-83BE-4F3C-BC78-01FB8BE7797A}" srcId="{840892DF-ADB3-4B2A-9C58-EB754F2AAD06}" destId="{E946C559-AC7A-4F27-893F-638BA40428EE}" srcOrd="1" destOrd="0" parTransId="{396A2FE2-287A-43ED-A2B6-8CC2CC1D4BA9}" sibTransId="{C141E196-2A8A-4B9B-B400-FE6C4731075F}"/>
    <dgm:cxn modelId="{FF447A31-762A-428D-9111-3151BAF9D0B3}" type="presParOf" srcId="{64BBF762-601F-41CB-A7BB-7D76E7C65944}" destId="{24D97F2B-415B-4844-9C58-0B9BB16895D1}" srcOrd="0" destOrd="0" presId="urn:microsoft.com/office/officeart/2005/8/layout/cycle5"/>
    <dgm:cxn modelId="{B9B550E9-9E91-433C-AF39-9CFBA6082511}" type="presParOf" srcId="{64BBF762-601F-41CB-A7BB-7D76E7C65944}" destId="{E2E114ED-533E-42AC-91BA-0B50940DAB13}" srcOrd="1" destOrd="0" presId="urn:microsoft.com/office/officeart/2005/8/layout/cycle5"/>
    <dgm:cxn modelId="{08946E8A-FFDB-47B3-AAFC-95D979FEEA94}" type="presParOf" srcId="{64BBF762-601F-41CB-A7BB-7D76E7C65944}" destId="{B708B075-016E-4B49-ADA2-502E97A86231}" srcOrd="2" destOrd="0" presId="urn:microsoft.com/office/officeart/2005/8/layout/cycle5"/>
    <dgm:cxn modelId="{41226B85-5590-4F65-BE93-27D6B861864B}" type="presParOf" srcId="{64BBF762-601F-41CB-A7BB-7D76E7C65944}" destId="{A5DE82F1-63E0-4A76-894F-C82EE91A93BF}" srcOrd="3" destOrd="0" presId="urn:microsoft.com/office/officeart/2005/8/layout/cycle5"/>
    <dgm:cxn modelId="{F00AFDCE-6D76-4C14-AED8-A64D6AE2F230}" type="presParOf" srcId="{64BBF762-601F-41CB-A7BB-7D76E7C65944}" destId="{1382A4A9-35F9-4561-95DC-21623BD3AF70}" srcOrd="4" destOrd="0" presId="urn:microsoft.com/office/officeart/2005/8/layout/cycle5"/>
    <dgm:cxn modelId="{80E8F575-952B-4E3D-980D-796CA8C0B4BD}" type="presParOf" srcId="{64BBF762-601F-41CB-A7BB-7D76E7C65944}" destId="{026A7FDA-B1AC-46F3-8984-1E61CEDE4180}" srcOrd="5" destOrd="0" presId="urn:microsoft.com/office/officeart/2005/8/layout/cycle5"/>
    <dgm:cxn modelId="{61B83B22-FD03-41E0-BDAA-739B5AE23151}" type="presParOf" srcId="{64BBF762-601F-41CB-A7BB-7D76E7C65944}" destId="{92917938-DC06-4FF2-9238-C8AC1F0B7DE5}" srcOrd="6" destOrd="0" presId="urn:microsoft.com/office/officeart/2005/8/layout/cycle5"/>
    <dgm:cxn modelId="{EC7828B7-CD13-4FFB-AC93-1FB6A2DB212A}" type="presParOf" srcId="{64BBF762-601F-41CB-A7BB-7D76E7C65944}" destId="{B0CE9213-84CF-4814-93BA-ACE935496CD4}" srcOrd="7" destOrd="0" presId="urn:microsoft.com/office/officeart/2005/8/layout/cycle5"/>
    <dgm:cxn modelId="{CC7EEEC4-0490-484A-8732-005F110935F3}" type="presParOf" srcId="{64BBF762-601F-41CB-A7BB-7D76E7C65944}" destId="{BA022C8F-B953-4932-90FA-44D10EBB4077}" srcOrd="8" destOrd="0" presId="urn:microsoft.com/office/officeart/2005/8/layout/cycle5"/>
    <dgm:cxn modelId="{E2A1B16E-BBC9-4307-9A38-53B664839257}" type="presParOf" srcId="{64BBF762-601F-41CB-A7BB-7D76E7C65944}" destId="{D1F4A0FE-3985-429F-B68A-291B14E50458}" srcOrd="9" destOrd="0" presId="urn:microsoft.com/office/officeart/2005/8/layout/cycle5"/>
    <dgm:cxn modelId="{728748C2-A231-41C9-8A1D-CA68BF1C3B4D}" type="presParOf" srcId="{64BBF762-601F-41CB-A7BB-7D76E7C65944}" destId="{13B0E6E6-9C2B-42A4-B58B-50219AD8F003}" srcOrd="10" destOrd="0" presId="urn:microsoft.com/office/officeart/2005/8/layout/cycle5"/>
    <dgm:cxn modelId="{E37447B2-7597-44E8-97D0-DC643B300243}" type="presParOf" srcId="{64BBF762-601F-41CB-A7BB-7D76E7C65944}" destId="{27B3F9B8-B6A4-49DD-BB84-4D3335681AE6}" srcOrd="11" destOrd="0" presId="urn:microsoft.com/office/officeart/2005/8/layout/cycle5"/>
    <dgm:cxn modelId="{91C0ED8D-920A-4A19-A20B-70D78F90DD85}" type="presParOf" srcId="{64BBF762-601F-41CB-A7BB-7D76E7C65944}" destId="{5687DB9A-8D99-4FFB-AB96-3EE52FA4247B}" srcOrd="12" destOrd="0" presId="urn:microsoft.com/office/officeart/2005/8/layout/cycle5"/>
    <dgm:cxn modelId="{E4765D72-FB5B-4338-9FD5-2BA305FB2842}" type="presParOf" srcId="{64BBF762-601F-41CB-A7BB-7D76E7C65944}" destId="{EA4090E8-AFAE-4E35-8010-D9B5E4918632}" srcOrd="13" destOrd="0" presId="urn:microsoft.com/office/officeart/2005/8/layout/cycle5"/>
    <dgm:cxn modelId="{4FC8D175-B5FC-4266-A016-9C25110A9DF3}" type="presParOf" srcId="{64BBF762-601F-41CB-A7BB-7D76E7C65944}" destId="{8870F51F-D582-475D-B12C-EC3938C7589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8EF28D-A3BC-4CA3-9ED0-9E012502AE5C}" type="doc">
      <dgm:prSet loTypeId="urn:microsoft.com/office/officeart/2005/8/layout/orgChart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CFC060D-FB88-4B5D-A773-58E3502D6CA2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Научное познание имеет троякую задачу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32ED20-F459-44A1-A8AA-16361EE7F3D4}" type="parTrans" cxnId="{D39F17AD-F818-4FAF-8D56-2E3309774D7A}">
      <dgm:prSet/>
      <dgm:spPr/>
      <dgm:t>
        <a:bodyPr/>
        <a:lstStyle/>
        <a:p>
          <a:endParaRPr lang="ru-RU"/>
        </a:p>
      </dgm:t>
    </dgm:pt>
    <dgm:pt modelId="{3EE50752-90BC-41E1-84C4-BC8E5B5C9046}" type="sibTrans" cxnId="{D39F17AD-F818-4FAF-8D56-2E3309774D7A}">
      <dgm:prSet/>
      <dgm:spPr/>
      <dgm:t>
        <a:bodyPr/>
        <a:lstStyle/>
        <a:p>
          <a:endParaRPr lang="ru-RU"/>
        </a:p>
      </dgm:t>
    </dgm:pt>
    <dgm:pt modelId="{A18C4403-FF17-42AC-B98B-74B99E743E4A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Описание 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B9EE5-01E5-45B7-A92A-048384AABE87}" type="parTrans" cxnId="{4D0D485B-6FCD-49B9-A164-4D3584A4403D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C9601B-C4DE-451C-A0E6-2E149D51358C}" type="sibTrans" cxnId="{4D0D485B-6FCD-49B9-A164-4D3584A4403D}">
      <dgm:prSet/>
      <dgm:spPr/>
      <dgm:t>
        <a:bodyPr/>
        <a:lstStyle/>
        <a:p>
          <a:endParaRPr lang="ru-RU"/>
        </a:p>
      </dgm:t>
    </dgm:pt>
    <dgm:pt modelId="{13EDD296-9BA6-4276-9134-5720811F4900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Объяснение 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45541-3D06-4ECF-8FDC-0C4D41C04361}" type="parTrans" cxnId="{5A9F0E89-2D3A-4FC5-B951-E14AD513D379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AABCD-D3DF-49B3-9991-491F1EB35E14}" type="sibTrans" cxnId="{5A9F0E89-2D3A-4FC5-B951-E14AD513D379}">
      <dgm:prSet/>
      <dgm:spPr/>
      <dgm:t>
        <a:bodyPr/>
        <a:lstStyle/>
        <a:p>
          <a:endParaRPr lang="ru-RU"/>
        </a:p>
      </dgm:t>
    </dgm:pt>
    <dgm:pt modelId="{95CDA397-CD59-4165-A681-CA4FCA7B8F43}">
      <dgm:prSet custT="1"/>
      <dgm:spPr/>
      <dgm:t>
        <a:bodyPr/>
        <a:lstStyle/>
        <a:p>
          <a:r>
            <a:rPr lang="ru-RU" sz="2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Предсказание процессов и явлений действительности</a:t>
          </a:r>
          <a:endParaRPr lang="ru-RU" sz="24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EBD29-9F47-4E04-9E42-E5402A5ACD1E}" type="parTrans" cxnId="{2EBDA9A7-4DD8-4640-8BD1-170C5E7D54C4}">
      <dgm:prSet/>
      <dgm:spPr/>
      <dgm:t>
        <a:bodyPr/>
        <a:lstStyle/>
        <a:p>
          <a:endParaRPr lang="ru-RU" sz="16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DD9F14-5DEA-4E7B-8F58-5C7DFDC7E4B0}" type="sibTrans" cxnId="{2EBDA9A7-4DD8-4640-8BD1-170C5E7D54C4}">
      <dgm:prSet/>
      <dgm:spPr/>
      <dgm:t>
        <a:bodyPr/>
        <a:lstStyle/>
        <a:p>
          <a:endParaRPr lang="ru-RU"/>
        </a:p>
      </dgm:t>
    </dgm:pt>
    <dgm:pt modelId="{A41FA901-B0E3-4FEC-A04B-B3931A3E56A6}" type="pres">
      <dgm:prSet presAssocID="{7F8EF28D-A3BC-4CA3-9ED0-9E012502AE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55222D-2F9B-4B00-A573-121D8E448ED7}" type="pres">
      <dgm:prSet presAssocID="{3CFC060D-FB88-4B5D-A773-58E3502D6CA2}" presName="hierRoot1" presStyleCnt="0">
        <dgm:presLayoutVars>
          <dgm:hierBranch val="init"/>
        </dgm:presLayoutVars>
      </dgm:prSet>
      <dgm:spPr/>
    </dgm:pt>
    <dgm:pt modelId="{4B7A71FB-6518-4CD2-8B74-77F210BE76C6}" type="pres">
      <dgm:prSet presAssocID="{3CFC060D-FB88-4B5D-A773-58E3502D6CA2}" presName="rootComposite1" presStyleCnt="0"/>
      <dgm:spPr/>
    </dgm:pt>
    <dgm:pt modelId="{A7D83B82-F13D-4D42-8745-B76E83E19DED}" type="pres">
      <dgm:prSet presAssocID="{3CFC060D-FB88-4B5D-A773-58E3502D6CA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547894-D443-4B71-B5AE-2FA9D0596305}" type="pres">
      <dgm:prSet presAssocID="{3CFC060D-FB88-4B5D-A773-58E3502D6CA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83406F6-9443-47C2-8737-D83437AC40D8}" type="pres">
      <dgm:prSet presAssocID="{3CFC060D-FB88-4B5D-A773-58E3502D6CA2}" presName="hierChild2" presStyleCnt="0"/>
      <dgm:spPr/>
    </dgm:pt>
    <dgm:pt modelId="{4AEF599D-AE53-4A73-AAF3-47A0F5061281}" type="pres">
      <dgm:prSet presAssocID="{93BB9EE5-01E5-45B7-A92A-048384AABE8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E1E08F3-F9C4-4407-B6AD-A2568E23A879}" type="pres">
      <dgm:prSet presAssocID="{A18C4403-FF17-42AC-B98B-74B99E743E4A}" presName="hierRoot2" presStyleCnt="0">
        <dgm:presLayoutVars>
          <dgm:hierBranch val="init"/>
        </dgm:presLayoutVars>
      </dgm:prSet>
      <dgm:spPr/>
    </dgm:pt>
    <dgm:pt modelId="{22FFFBB0-62ED-418B-8F66-3D26BBFBFCAB}" type="pres">
      <dgm:prSet presAssocID="{A18C4403-FF17-42AC-B98B-74B99E743E4A}" presName="rootComposite" presStyleCnt="0"/>
      <dgm:spPr/>
    </dgm:pt>
    <dgm:pt modelId="{E3823232-59E0-43C8-B9AE-79C7C92058C6}" type="pres">
      <dgm:prSet presAssocID="{A18C4403-FF17-42AC-B98B-74B99E743E4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FECD7-704C-496B-8522-C171E9CB0158}" type="pres">
      <dgm:prSet presAssocID="{A18C4403-FF17-42AC-B98B-74B99E743E4A}" presName="rootConnector" presStyleLbl="node2" presStyleIdx="0" presStyleCnt="3"/>
      <dgm:spPr/>
      <dgm:t>
        <a:bodyPr/>
        <a:lstStyle/>
        <a:p>
          <a:endParaRPr lang="ru-RU"/>
        </a:p>
      </dgm:t>
    </dgm:pt>
    <dgm:pt modelId="{5A47C330-CA31-4361-8DBD-971B79312420}" type="pres">
      <dgm:prSet presAssocID="{A18C4403-FF17-42AC-B98B-74B99E743E4A}" presName="hierChild4" presStyleCnt="0"/>
      <dgm:spPr/>
    </dgm:pt>
    <dgm:pt modelId="{1C467DB3-53FC-4257-B375-193600F4DC82}" type="pres">
      <dgm:prSet presAssocID="{A18C4403-FF17-42AC-B98B-74B99E743E4A}" presName="hierChild5" presStyleCnt="0"/>
      <dgm:spPr/>
    </dgm:pt>
    <dgm:pt modelId="{F629216C-C6CA-43C6-8148-5F9035DC2DE0}" type="pres">
      <dgm:prSet presAssocID="{6E045541-3D06-4ECF-8FDC-0C4D41C0436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9CD6AAC-F308-4497-9B83-345039F6282A}" type="pres">
      <dgm:prSet presAssocID="{13EDD296-9BA6-4276-9134-5720811F4900}" presName="hierRoot2" presStyleCnt="0">
        <dgm:presLayoutVars>
          <dgm:hierBranch val="init"/>
        </dgm:presLayoutVars>
      </dgm:prSet>
      <dgm:spPr/>
    </dgm:pt>
    <dgm:pt modelId="{20272453-F0BF-4F05-BD7D-403D04C43B0D}" type="pres">
      <dgm:prSet presAssocID="{13EDD296-9BA6-4276-9134-5720811F4900}" presName="rootComposite" presStyleCnt="0"/>
      <dgm:spPr/>
    </dgm:pt>
    <dgm:pt modelId="{72F1E1FA-71B1-4812-90CE-8E1584CB3589}" type="pres">
      <dgm:prSet presAssocID="{13EDD296-9BA6-4276-9134-5720811F49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2C15C5-B36E-4FE2-B342-DD93567213C5}" type="pres">
      <dgm:prSet presAssocID="{13EDD296-9BA6-4276-9134-5720811F4900}" presName="rootConnector" presStyleLbl="node2" presStyleIdx="1" presStyleCnt="3"/>
      <dgm:spPr/>
      <dgm:t>
        <a:bodyPr/>
        <a:lstStyle/>
        <a:p>
          <a:endParaRPr lang="ru-RU"/>
        </a:p>
      </dgm:t>
    </dgm:pt>
    <dgm:pt modelId="{B2086D30-6EC0-4C26-A4BC-B77283F0D805}" type="pres">
      <dgm:prSet presAssocID="{13EDD296-9BA6-4276-9134-5720811F4900}" presName="hierChild4" presStyleCnt="0"/>
      <dgm:spPr/>
    </dgm:pt>
    <dgm:pt modelId="{5F260572-4F92-4045-A55F-028AFD763461}" type="pres">
      <dgm:prSet presAssocID="{13EDD296-9BA6-4276-9134-5720811F4900}" presName="hierChild5" presStyleCnt="0"/>
      <dgm:spPr/>
    </dgm:pt>
    <dgm:pt modelId="{EF7CA5D8-2C18-41FC-B32D-3599D17D1A3C}" type="pres">
      <dgm:prSet presAssocID="{C03EBD29-9F47-4E04-9E42-E5402A5ACD1E}" presName="Name37" presStyleLbl="parChTrans1D2" presStyleIdx="2" presStyleCnt="3"/>
      <dgm:spPr/>
    </dgm:pt>
    <dgm:pt modelId="{E446F05F-0C57-4671-BDE4-403E124E587B}" type="pres">
      <dgm:prSet presAssocID="{95CDA397-CD59-4165-A681-CA4FCA7B8F43}" presName="hierRoot2" presStyleCnt="0">
        <dgm:presLayoutVars>
          <dgm:hierBranch val="init"/>
        </dgm:presLayoutVars>
      </dgm:prSet>
      <dgm:spPr/>
    </dgm:pt>
    <dgm:pt modelId="{1A7F03AD-ECBA-4D24-A2C1-8CC35365AEC2}" type="pres">
      <dgm:prSet presAssocID="{95CDA397-CD59-4165-A681-CA4FCA7B8F43}" presName="rootComposite" presStyleCnt="0"/>
      <dgm:spPr/>
    </dgm:pt>
    <dgm:pt modelId="{1D9AF457-3660-4AB9-BB98-55979164E4F1}" type="pres">
      <dgm:prSet presAssocID="{95CDA397-CD59-4165-A681-CA4FCA7B8F43}" presName="rootText" presStyleLbl="node2" presStyleIdx="2" presStyleCnt="3">
        <dgm:presLayoutVars>
          <dgm:chPref val="3"/>
        </dgm:presLayoutVars>
      </dgm:prSet>
      <dgm:spPr/>
    </dgm:pt>
    <dgm:pt modelId="{8656A7B5-3C38-4586-94C2-CE328925E1EC}" type="pres">
      <dgm:prSet presAssocID="{95CDA397-CD59-4165-A681-CA4FCA7B8F43}" presName="rootConnector" presStyleLbl="node2" presStyleIdx="2" presStyleCnt="3"/>
      <dgm:spPr/>
    </dgm:pt>
    <dgm:pt modelId="{0DA44F74-9850-4310-ACA1-5C17C6C827FF}" type="pres">
      <dgm:prSet presAssocID="{95CDA397-CD59-4165-A681-CA4FCA7B8F43}" presName="hierChild4" presStyleCnt="0"/>
      <dgm:spPr/>
    </dgm:pt>
    <dgm:pt modelId="{80C9C631-8088-46EC-81B0-595C7FBF7487}" type="pres">
      <dgm:prSet presAssocID="{95CDA397-CD59-4165-A681-CA4FCA7B8F43}" presName="hierChild5" presStyleCnt="0"/>
      <dgm:spPr/>
    </dgm:pt>
    <dgm:pt modelId="{80D7817B-3955-4915-BE2F-3DE1B33D1FA2}" type="pres">
      <dgm:prSet presAssocID="{3CFC060D-FB88-4B5D-A773-58E3502D6CA2}" presName="hierChild3" presStyleCnt="0"/>
      <dgm:spPr/>
    </dgm:pt>
  </dgm:ptLst>
  <dgm:cxnLst>
    <dgm:cxn modelId="{0DC4081A-FB92-4BA1-9268-3D86D0AF82AB}" type="presOf" srcId="{C03EBD29-9F47-4E04-9E42-E5402A5ACD1E}" destId="{EF7CA5D8-2C18-41FC-B32D-3599D17D1A3C}" srcOrd="0" destOrd="0" presId="urn:microsoft.com/office/officeart/2005/8/layout/orgChart1"/>
    <dgm:cxn modelId="{F6FA9A1A-E723-40BC-A35A-61797AB53869}" type="presOf" srcId="{A18C4403-FF17-42AC-B98B-74B99E743E4A}" destId="{59CFECD7-704C-496B-8522-C171E9CB0158}" srcOrd="1" destOrd="0" presId="urn:microsoft.com/office/officeart/2005/8/layout/orgChart1"/>
    <dgm:cxn modelId="{A2399FDF-10F1-407B-B877-2FB2267D11D8}" type="presOf" srcId="{6E045541-3D06-4ECF-8FDC-0C4D41C04361}" destId="{F629216C-C6CA-43C6-8148-5F9035DC2DE0}" srcOrd="0" destOrd="0" presId="urn:microsoft.com/office/officeart/2005/8/layout/orgChart1"/>
    <dgm:cxn modelId="{2EBDA9A7-4DD8-4640-8BD1-170C5E7D54C4}" srcId="{3CFC060D-FB88-4B5D-A773-58E3502D6CA2}" destId="{95CDA397-CD59-4165-A681-CA4FCA7B8F43}" srcOrd="2" destOrd="0" parTransId="{C03EBD29-9F47-4E04-9E42-E5402A5ACD1E}" sibTransId="{0DDD9F14-5DEA-4E7B-8F58-5C7DFDC7E4B0}"/>
    <dgm:cxn modelId="{4D0D485B-6FCD-49B9-A164-4D3584A4403D}" srcId="{3CFC060D-FB88-4B5D-A773-58E3502D6CA2}" destId="{A18C4403-FF17-42AC-B98B-74B99E743E4A}" srcOrd="0" destOrd="0" parTransId="{93BB9EE5-01E5-45B7-A92A-048384AABE87}" sibTransId="{78C9601B-C4DE-451C-A0E6-2E149D51358C}"/>
    <dgm:cxn modelId="{F39E0DEB-AE60-41DC-96D0-7B3F6B7135CD}" type="presOf" srcId="{93BB9EE5-01E5-45B7-A92A-048384AABE87}" destId="{4AEF599D-AE53-4A73-AAF3-47A0F5061281}" srcOrd="0" destOrd="0" presId="urn:microsoft.com/office/officeart/2005/8/layout/orgChart1"/>
    <dgm:cxn modelId="{99F3EB82-D78B-415A-9E60-A114C471D519}" type="presOf" srcId="{95CDA397-CD59-4165-A681-CA4FCA7B8F43}" destId="{1D9AF457-3660-4AB9-BB98-55979164E4F1}" srcOrd="0" destOrd="0" presId="urn:microsoft.com/office/officeart/2005/8/layout/orgChart1"/>
    <dgm:cxn modelId="{D39F17AD-F818-4FAF-8D56-2E3309774D7A}" srcId="{7F8EF28D-A3BC-4CA3-9ED0-9E012502AE5C}" destId="{3CFC060D-FB88-4B5D-A773-58E3502D6CA2}" srcOrd="0" destOrd="0" parTransId="{4C32ED20-F459-44A1-A8AA-16361EE7F3D4}" sibTransId="{3EE50752-90BC-41E1-84C4-BC8E5B5C9046}"/>
    <dgm:cxn modelId="{22396438-728E-416E-8407-A27F57E4D536}" type="presOf" srcId="{3CFC060D-FB88-4B5D-A773-58E3502D6CA2}" destId="{A7D83B82-F13D-4D42-8745-B76E83E19DED}" srcOrd="0" destOrd="0" presId="urn:microsoft.com/office/officeart/2005/8/layout/orgChart1"/>
    <dgm:cxn modelId="{51578F08-3077-4508-8F61-335E0BEB8A85}" type="presOf" srcId="{13EDD296-9BA6-4276-9134-5720811F4900}" destId="{72F1E1FA-71B1-4812-90CE-8E1584CB3589}" srcOrd="0" destOrd="0" presId="urn:microsoft.com/office/officeart/2005/8/layout/orgChart1"/>
    <dgm:cxn modelId="{5A9F0E89-2D3A-4FC5-B951-E14AD513D379}" srcId="{3CFC060D-FB88-4B5D-A773-58E3502D6CA2}" destId="{13EDD296-9BA6-4276-9134-5720811F4900}" srcOrd="1" destOrd="0" parTransId="{6E045541-3D06-4ECF-8FDC-0C4D41C04361}" sibTransId="{DA6AABCD-D3DF-49B3-9991-491F1EB35E14}"/>
    <dgm:cxn modelId="{73E19D56-3DE4-4F91-BA8D-3AB8BCDDEF0B}" type="presOf" srcId="{3CFC060D-FB88-4B5D-A773-58E3502D6CA2}" destId="{17547894-D443-4B71-B5AE-2FA9D0596305}" srcOrd="1" destOrd="0" presId="urn:microsoft.com/office/officeart/2005/8/layout/orgChart1"/>
    <dgm:cxn modelId="{7B5C79DE-C493-4DE2-84A6-4FB7D05FF3A7}" type="presOf" srcId="{13EDD296-9BA6-4276-9134-5720811F4900}" destId="{472C15C5-B36E-4FE2-B342-DD93567213C5}" srcOrd="1" destOrd="0" presId="urn:microsoft.com/office/officeart/2005/8/layout/orgChart1"/>
    <dgm:cxn modelId="{6F10AA21-B95D-4BB5-A467-696599F15CA9}" type="presOf" srcId="{95CDA397-CD59-4165-A681-CA4FCA7B8F43}" destId="{8656A7B5-3C38-4586-94C2-CE328925E1EC}" srcOrd="1" destOrd="0" presId="urn:microsoft.com/office/officeart/2005/8/layout/orgChart1"/>
    <dgm:cxn modelId="{E3076541-4EB4-4045-A7E9-7D7A6058285B}" type="presOf" srcId="{A18C4403-FF17-42AC-B98B-74B99E743E4A}" destId="{E3823232-59E0-43C8-B9AE-79C7C92058C6}" srcOrd="0" destOrd="0" presId="urn:microsoft.com/office/officeart/2005/8/layout/orgChart1"/>
    <dgm:cxn modelId="{CBB9A01C-E1F4-4353-B666-4E6AEAE3FF06}" type="presOf" srcId="{7F8EF28D-A3BC-4CA3-9ED0-9E012502AE5C}" destId="{A41FA901-B0E3-4FEC-A04B-B3931A3E56A6}" srcOrd="0" destOrd="0" presId="urn:microsoft.com/office/officeart/2005/8/layout/orgChart1"/>
    <dgm:cxn modelId="{2DE8E47B-4300-4D8B-834A-2B28A4C8CD56}" type="presParOf" srcId="{A41FA901-B0E3-4FEC-A04B-B3931A3E56A6}" destId="{0B55222D-2F9B-4B00-A573-121D8E448ED7}" srcOrd="0" destOrd="0" presId="urn:microsoft.com/office/officeart/2005/8/layout/orgChart1"/>
    <dgm:cxn modelId="{E761F59B-861D-4554-A264-9B4316CB5BC8}" type="presParOf" srcId="{0B55222D-2F9B-4B00-A573-121D8E448ED7}" destId="{4B7A71FB-6518-4CD2-8B74-77F210BE76C6}" srcOrd="0" destOrd="0" presId="urn:microsoft.com/office/officeart/2005/8/layout/orgChart1"/>
    <dgm:cxn modelId="{2744CECC-FE14-47BC-BC5B-41C6E79F22FC}" type="presParOf" srcId="{4B7A71FB-6518-4CD2-8B74-77F210BE76C6}" destId="{A7D83B82-F13D-4D42-8745-B76E83E19DED}" srcOrd="0" destOrd="0" presId="urn:microsoft.com/office/officeart/2005/8/layout/orgChart1"/>
    <dgm:cxn modelId="{016C31D3-300F-484E-AAF9-B6D420B4C844}" type="presParOf" srcId="{4B7A71FB-6518-4CD2-8B74-77F210BE76C6}" destId="{17547894-D443-4B71-B5AE-2FA9D0596305}" srcOrd="1" destOrd="0" presId="urn:microsoft.com/office/officeart/2005/8/layout/orgChart1"/>
    <dgm:cxn modelId="{5C50ADF0-6681-475E-BCD3-7FD727204FC6}" type="presParOf" srcId="{0B55222D-2F9B-4B00-A573-121D8E448ED7}" destId="{183406F6-9443-47C2-8737-D83437AC40D8}" srcOrd="1" destOrd="0" presId="urn:microsoft.com/office/officeart/2005/8/layout/orgChart1"/>
    <dgm:cxn modelId="{A313921F-8889-44AE-8DDE-A9CC22AE305D}" type="presParOf" srcId="{183406F6-9443-47C2-8737-D83437AC40D8}" destId="{4AEF599D-AE53-4A73-AAF3-47A0F5061281}" srcOrd="0" destOrd="0" presId="urn:microsoft.com/office/officeart/2005/8/layout/orgChart1"/>
    <dgm:cxn modelId="{240DD42C-3A5D-4EAB-B970-5ABEE7870EB2}" type="presParOf" srcId="{183406F6-9443-47C2-8737-D83437AC40D8}" destId="{3E1E08F3-F9C4-4407-B6AD-A2568E23A879}" srcOrd="1" destOrd="0" presId="urn:microsoft.com/office/officeart/2005/8/layout/orgChart1"/>
    <dgm:cxn modelId="{C40C4249-1EEA-4305-A561-C0D066093496}" type="presParOf" srcId="{3E1E08F3-F9C4-4407-B6AD-A2568E23A879}" destId="{22FFFBB0-62ED-418B-8F66-3D26BBFBFCAB}" srcOrd="0" destOrd="0" presId="urn:microsoft.com/office/officeart/2005/8/layout/orgChart1"/>
    <dgm:cxn modelId="{3D4E8F48-FB26-4390-851A-ED84A7883FEC}" type="presParOf" srcId="{22FFFBB0-62ED-418B-8F66-3D26BBFBFCAB}" destId="{E3823232-59E0-43C8-B9AE-79C7C92058C6}" srcOrd="0" destOrd="0" presId="urn:microsoft.com/office/officeart/2005/8/layout/orgChart1"/>
    <dgm:cxn modelId="{33ABFD56-DF9C-4396-920D-84DC22B25680}" type="presParOf" srcId="{22FFFBB0-62ED-418B-8F66-3D26BBFBFCAB}" destId="{59CFECD7-704C-496B-8522-C171E9CB0158}" srcOrd="1" destOrd="0" presId="urn:microsoft.com/office/officeart/2005/8/layout/orgChart1"/>
    <dgm:cxn modelId="{3B9ED0D9-25A4-4027-B9E5-AEA0F9038196}" type="presParOf" srcId="{3E1E08F3-F9C4-4407-B6AD-A2568E23A879}" destId="{5A47C330-CA31-4361-8DBD-971B79312420}" srcOrd="1" destOrd="0" presId="urn:microsoft.com/office/officeart/2005/8/layout/orgChart1"/>
    <dgm:cxn modelId="{E318385E-2FAD-4D71-942F-0A08CBE1DD2E}" type="presParOf" srcId="{3E1E08F3-F9C4-4407-B6AD-A2568E23A879}" destId="{1C467DB3-53FC-4257-B375-193600F4DC82}" srcOrd="2" destOrd="0" presId="urn:microsoft.com/office/officeart/2005/8/layout/orgChart1"/>
    <dgm:cxn modelId="{EA774136-F609-417F-8905-06A59D00AE9A}" type="presParOf" srcId="{183406F6-9443-47C2-8737-D83437AC40D8}" destId="{F629216C-C6CA-43C6-8148-5F9035DC2DE0}" srcOrd="2" destOrd="0" presId="urn:microsoft.com/office/officeart/2005/8/layout/orgChart1"/>
    <dgm:cxn modelId="{6920986E-CD11-4830-AE3F-C19616F687D8}" type="presParOf" srcId="{183406F6-9443-47C2-8737-D83437AC40D8}" destId="{B9CD6AAC-F308-4497-9B83-345039F6282A}" srcOrd="3" destOrd="0" presId="urn:microsoft.com/office/officeart/2005/8/layout/orgChart1"/>
    <dgm:cxn modelId="{23A7BCA9-609B-493E-A1C5-EBF924F6E35D}" type="presParOf" srcId="{B9CD6AAC-F308-4497-9B83-345039F6282A}" destId="{20272453-F0BF-4F05-BD7D-403D04C43B0D}" srcOrd="0" destOrd="0" presId="urn:microsoft.com/office/officeart/2005/8/layout/orgChart1"/>
    <dgm:cxn modelId="{D7D9AE39-2B19-4A0D-98EB-1AF4B34B316C}" type="presParOf" srcId="{20272453-F0BF-4F05-BD7D-403D04C43B0D}" destId="{72F1E1FA-71B1-4812-90CE-8E1584CB3589}" srcOrd="0" destOrd="0" presId="urn:microsoft.com/office/officeart/2005/8/layout/orgChart1"/>
    <dgm:cxn modelId="{C455044B-A183-4916-B24E-456E96CD1F6B}" type="presParOf" srcId="{20272453-F0BF-4F05-BD7D-403D04C43B0D}" destId="{472C15C5-B36E-4FE2-B342-DD93567213C5}" srcOrd="1" destOrd="0" presId="urn:microsoft.com/office/officeart/2005/8/layout/orgChart1"/>
    <dgm:cxn modelId="{63567B6B-A939-42D1-A20A-E94863373E50}" type="presParOf" srcId="{B9CD6AAC-F308-4497-9B83-345039F6282A}" destId="{B2086D30-6EC0-4C26-A4BC-B77283F0D805}" srcOrd="1" destOrd="0" presId="urn:microsoft.com/office/officeart/2005/8/layout/orgChart1"/>
    <dgm:cxn modelId="{42D45756-704B-4580-A1BB-37BCE76FA96C}" type="presParOf" srcId="{B9CD6AAC-F308-4497-9B83-345039F6282A}" destId="{5F260572-4F92-4045-A55F-028AFD763461}" srcOrd="2" destOrd="0" presId="urn:microsoft.com/office/officeart/2005/8/layout/orgChart1"/>
    <dgm:cxn modelId="{CD88413A-7153-416B-B01F-D5A23B49E5FD}" type="presParOf" srcId="{183406F6-9443-47C2-8737-D83437AC40D8}" destId="{EF7CA5D8-2C18-41FC-B32D-3599D17D1A3C}" srcOrd="4" destOrd="0" presId="urn:microsoft.com/office/officeart/2005/8/layout/orgChart1"/>
    <dgm:cxn modelId="{153F2438-2905-486C-9248-2FD4BAA371EB}" type="presParOf" srcId="{183406F6-9443-47C2-8737-D83437AC40D8}" destId="{E446F05F-0C57-4671-BDE4-403E124E587B}" srcOrd="5" destOrd="0" presId="urn:microsoft.com/office/officeart/2005/8/layout/orgChart1"/>
    <dgm:cxn modelId="{08FB6A13-605D-4CC0-BCDA-504CEDD829BB}" type="presParOf" srcId="{E446F05F-0C57-4671-BDE4-403E124E587B}" destId="{1A7F03AD-ECBA-4D24-A2C1-8CC35365AEC2}" srcOrd="0" destOrd="0" presId="urn:microsoft.com/office/officeart/2005/8/layout/orgChart1"/>
    <dgm:cxn modelId="{C75CA53A-0099-40C4-B20D-93438C7E41B7}" type="presParOf" srcId="{1A7F03AD-ECBA-4D24-A2C1-8CC35365AEC2}" destId="{1D9AF457-3660-4AB9-BB98-55979164E4F1}" srcOrd="0" destOrd="0" presId="urn:microsoft.com/office/officeart/2005/8/layout/orgChart1"/>
    <dgm:cxn modelId="{FFAFC7D4-6C58-4B3A-987D-7BFA94675B64}" type="presParOf" srcId="{1A7F03AD-ECBA-4D24-A2C1-8CC35365AEC2}" destId="{8656A7B5-3C38-4586-94C2-CE328925E1EC}" srcOrd="1" destOrd="0" presId="urn:microsoft.com/office/officeart/2005/8/layout/orgChart1"/>
    <dgm:cxn modelId="{C966CF39-B876-413D-BA04-26CA564212FE}" type="presParOf" srcId="{E446F05F-0C57-4671-BDE4-403E124E587B}" destId="{0DA44F74-9850-4310-ACA1-5C17C6C827FF}" srcOrd="1" destOrd="0" presId="urn:microsoft.com/office/officeart/2005/8/layout/orgChart1"/>
    <dgm:cxn modelId="{3A7B342B-8713-476B-9A98-34AAAEC97324}" type="presParOf" srcId="{E446F05F-0C57-4671-BDE4-403E124E587B}" destId="{80C9C631-8088-46EC-81B0-595C7FBF7487}" srcOrd="2" destOrd="0" presId="urn:microsoft.com/office/officeart/2005/8/layout/orgChart1"/>
    <dgm:cxn modelId="{3B2CB252-E760-445E-BDC3-2BCD38B5595E}" type="presParOf" srcId="{0B55222D-2F9B-4B00-A573-121D8E448ED7}" destId="{80D7817B-3955-4915-BE2F-3DE1B33D1F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117486-22D5-417E-83EE-D4100223DAD7}" type="doc">
      <dgm:prSet loTypeId="urn:microsoft.com/office/officeart/2005/8/layout/chevron2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9E30D99-7BA3-489C-A4D7-26E669D6393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A20B0-FF6E-4D97-952D-EA5B6A793F24}" type="parTrans" cxnId="{DE05C86D-11AF-4EEA-B60E-E61264AC3B9D}">
      <dgm:prSet/>
      <dgm:spPr/>
      <dgm:t>
        <a:bodyPr/>
        <a:lstStyle/>
        <a:p>
          <a:endParaRPr lang="ru-RU"/>
        </a:p>
      </dgm:t>
    </dgm:pt>
    <dgm:pt modelId="{5F8E8306-8697-4630-89DE-CDA64471408C}" type="sibTrans" cxnId="{DE05C86D-11AF-4EEA-B60E-E61264AC3B9D}">
      <dgm:prSet/>
      <dgm:spPr/>
      <dgm:t>
        <a:bodyPr/>
        <a:lstStyle/>
        <a:p>
          <a:endParaRPr lang="ru-RU"/>
        </a:p>
      </dgm:t>
    </dgm:pt>
    <dgm:pt modelId="{711E8137-6B1C-46E6-BB6F-C6DF330C316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познаваемости, что подтверждается всей общественно-исторической практикой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AE4A4-71F6-437E-8A3C-D42050D110D7}" type="parTrans" cxnId="{4365F474-3E79-4DB3-8A00-82B9B85FCF96}">
      <dgm:prSet/>
      <dgm:spPr/>
      <dgm:t>
        <a:bodyPr/>
        <a:lstStyle/>
        <a:p>
          <a:endParaRPr lang="ru-RU"/>
        </a:p>
      </dgm:t>
    </dgm:pt>
    <dgm:pt modelId="{D29735D6-D097-4564-B2F1-1598C37ECC61}" type="sibTrans" cxnId="{4365F474-3E79-4DB3-8A00-82B9B85FCF96}">
      <dgm:prSet/>
      <dgm:spPr/>
      <dgm:t>
        <a:bodyPr/>
        <a:lstStyle/>
        <a:p>
          <a:endParaRPr lang="ru-RU"/>
        </a:p>
      </dgm:t>
    </dgm:pt>
    <dgm:pt modelId="{72DA7918-9454-42DF-AA48-CE30463384D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59F663-F1B6-4C44-9C80-A4F7117A454F}" type="parTrans" cxnId="{64F6A4A1-6D82-4E8D-8EE3-EFECC1921499}">
      <dgm:prSet/>
      <dgm:spPr/>
      <dgm:t>
        <a:bodyPr/>
        <a:lstStyle/>
        <a:p>
          <a:endParaRPr lang="ru-RU"/>
        </a:p>
      </dgm:t>
    </dgm:pt>
    <dgm:pt modelId="{D501AE0D-C0B3-4C78-A36D-19A9CE70E46B}" type="sibTrans" cxnId="{64F6A4A1-6D82-4E8D-8EE3-EFECC1921499}">
      <dgm:prSet/>
      <dgm:spPr/>
      <dgm:t>
        <a:bodyPr/>
        <a:lstStyle/>
        <a:p>
          <a:endParaRPr lang="ru-RU"/>
        </a:p>
      </dgm:t>
    </dgm:pt>
    <dgm:pt modelId="{7C7AE501-8D5C-446A-B3A1-843ACF5DFE7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отражения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98FC3-3F06-4589-9EDD-C40EA58DB8C5}" type="parTrans" cxnId="{931E3C22-498E-4FF0-BC67-F6EFACBADFB2}">
      <dgm:prSet/>
      <dgm:spPr/>
      <dgm:t>
        <a:bodyPr/>
        <a:lstStyle/>
        <a:p>
          <a:endParaRPr lang="ru-RU"/>
        </a:p>
      </dgm:t>
    </dgm:pt>
    <dgm:pt modelId="{2C0CBBEE-897E-410B-8B7A-572992E7B5EC}" type="sibTrans" cxnId="{931E3C22-498E-4FF0-BC67-F6EFACBADFB2}">
      <dgm:prSet/>
      <dgm:spPr/>
      <dgm:t>
        <a:bodyPr/>
        <a:lstStyle/>
        <a:p>
          <a:endParaRPr lang="ru-RU"/>
        </a:p>
      </dgm:t>
    </dgm:pt>
    <dgm:pt modelId="{F9AF10EF-E483-4E4D-BD95-5AD436689FF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D1EDE-141D-4857-BF8D-1DD5E3D3E52B}" type="parTrans" cxnId="{24F012C8-94A2-45ED-9A41-C48F95B00FDC}">
      <dgm:prSet/>
      <dgm:spPr/>
      <dgm:t>
        <a:bodyPr/>
        <a:lstStyle/>
        <a:p>
          <a:endParaRPr lang="ru-RU"/>
        </a:p>
      </dgm:t>
    </dgm:pt>
    <dgm:pt modelId="{A506A34C-45F6-437B-A4CE-5559AAABFB13}" type="sibTrans" cxnId="{24F012C8-94A2-45ED-9A41-C48F95B00FDC}">
      <dgm:prSet/>
      <dgm:spPr/>
      <dgm:t>
        <a:bodyPr/>
        <a:lstStyle/>
        <a:p>
          <a:endParaRPr lang="ru-RU"/>
        </a:p>
      </dgm:t>
    </dgm:pt>
    <dgm:pt modelId="{0EA7808D-DB11-4EBE-859B-22688D081C1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отражения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A1C791-0A09-464B-9DA0-63352E2D12EB}" type="parTrans" cxnId="{98EE46C2-B3BE-4DB3-9857-840C2A2033DF}">
      <dgm:prSet/>
      <dgm:spPr/>
      <dgm:t>
        <a:bodyPr/>
        <a:lstStyle/>
        <a:p>
          <a:endParaRPr lang="ru-RU"/>
        </a:p>
      </dgm:t>
    </dgm:pt>
    <dgm:pt modelId="{DFDF48E8-6A11-4FE0-B948-7FCE7994FE69}" type="sibTrans" cxnId="{98EE46C2-B3BE-4DB3-9857-840C2A2033DF}">
      <dgm:prSet/>
      <dgm:spPr/>
      <dgm:t>
        <a:bodyPr/>
        <a:lstStyle/>
        <a:p>
          <a:endParaRPr lang="ru-RU"/>
        </a:p>
      </dgm:t>
    </dgm:pt>
    <dgm:pt modelId="{1C976D2E-9A1E-444F-AA7B-5FF94CE4323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5FAB63-8A0C-406B-91D7-97A271CF4B98}" type="parTrans" cxnId="{BF8D4C3E-BD37-4B3F-A5D1-7F66DD8948F1}">
      <dgm:prSet/>
      <dgm:spPr/>
      <dgm:t>
        <a:bodyPr/>
        <a:lstStyle/>
        <a:p>
          <a:endParaRPr lang="ru-RU"/>
        </a:p>
      </dgm:t>
    </dgm:pt>
    <dgm:pt modelId="{91FA98E0-0A40-4E1F-A367-17ABADBA4A5F}" type="sibTrans" cxnId="{BF8D4C3E-BD37-4B3F-A5D1-7F66DD8948F1}">
      <dgm:prSet/>
      <dgm:spPr/>
      <dgm:t>
        <a:bodyPr/>
        <a:lstStyle/>
        <a:p>
          <a:endParaRPr lang="ru-RU"/>
        </a:p>
      </dgm:t>
    </dgm:pt>
    <dgm:pt modelId="{495D53BC-0E91-4347-BFBD-69A74E31721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определяющей роли практики в познании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752D32-9E1A-4FD8-B23C-1F5698324C70}" type="parTrans" cxnId="{EA4C528C-7482-42E9-9A9B-093962A105FD}">
      <dgm:prSet/>
      <dgm:spPr/>
    </dgm:pt>
    <dgm:pt modelId="{61A8CABA-1E22-45B9-BDC8-6ABDB76CBC61}" type="sibTrans" cxnId="{EA4C528C-7482-42E9-9A9B-093962A105FD}">
      <dgm:prSet/>
      <dgm:spPr/>
    </dgm:pt>
    <dgm:pt modelId="{85473892-98CC-4F5F-A3DC-3FBE406B09CA}" type="pres">
      <dgm:prSet presAssocID="{3E117486-22D5-417E-83EE-D4100223DA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871419-2BBE-47F7-A4FA-86AADD837DBE}" type="pres">
      <dgm:prSet presAssocID="{29E30D99-7BA3-489C-A4D7-26E669D63937}" presName="composite" presStyleCnt="0"/>
      <dgm:spPr/>
      <dgm:t>
        <a:bodyPr/>
        <a:lstStyle/>
        <a:p>
          <a:endParaRPr lang="ru-RU"/>
        </a:p>
      </dgm:t>
    </dgm:pt>
    <dgm:pt modelId="{383E7DE8-F68E-42F1-98AD-88247D046462}" type="pres">
      <dgm:prSet presAssocID="{29E30D99-7BA3-489C-A4D7-26E669D6393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EFFD3-4106-465B-9A22-78D253F55793}" type="pres">
      <dgm:prSet presAssocID="{29E30D99-7BA3-489C-A4D7-26E669D6393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9C7B0-A6C0-4B59-A029-7E3669AB58B7}" type="pres">
      <dgm:prSet presAssocID="{5F8E8306-8697-4630-89DE-CDA64471408C}" presName="sp" presStyleCnt="0"/>
      <dgm:spPr/>
      <dgm:t>
        <a:bodyPr/>
        <a:lstStyle/>
        <a:p>
          <a:endParaRPr lang="ru-RU"/>
        </a:p>
      </dgm:t>
    </dgm:pt>
    <dgm:pt modelId="{E6ED721F-95F4-4542-B37F-835C1B34B51F}" type="pres">
      <dgm:prSet presAssocID="{72DA7918-9454-42DF-AA48-CE30463384D8}" presName="composite" presStyleCnt="0"/>
      <dgm:spPr/>
      <dgm:t>
        <a:bodyPr/>
        <a:lstStyle/>
        <a:p>
          <a:endParaRPr lang="ru-RU"/>
        </a:p>
      </dgm:t>
    </dgm:pt>
    <dgm:pt modelId="{487E10C1-BDBF-4E05-BA47-E6B43D0E400B}" type="pres">
      <dgm:prSet presAssocID="{72DA7918-9454-42DF-AA48-CE30463384D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F3FF9-1D22-4AF4-8382-B6026B880877}" type="pres">
      <dgm:prSet presAssocID="{72DA7918-9454-42DF-AA48-CE30463384D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407AD-D794-45AC-8DF7-7E52B85B61F6}" type="pres">
      <dgm:prSet presAssocID="{D501AE0D-C0B3-4C78-A36D-19A9CE70E46B}" presName="sp" presStyleCnt="0"/>
      <dgm:spPr/>
      <dgm:t>
        <a:bodyPr/>
        <a:lstStyle/>
        <a:p>
          <a:endParaRPr lang="ru-RU"/>
        </a:p>
      </dgm:t>
    </dgm:pt>
    <dgm:pt modelId="{DAD8A15C-8FC3-4C5B-AA83-89DE0546AA8C}" type="pres">
      <dgm:prSet presAssocID="{F9AF10EF-E483-4E4D-BD95-5AD436689FFC}" presName="composite" presStyleCnt="0"/>
      <dgm:spPr/>
      <dgm:t>
        <a:bodyPr/>
        <a:lstStyle/>
        <a:p>
          <a:endParaRPr lang="ru-RU"/>
        </a:p>
      </dgm:t>
    </dgm:pt>
    <dgm:pt modelId="{D8E24046-02D0-469B-A44C-30383773273E}" type="pres">
      <dgm:prSet presAssocID="{F9AF10EF-E483-4E4D-BD95-5AD436689FF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11631-0C20-435E-9D48-29D38D7AA43B}" type="pres">
      <dgm:prSet presAssocID="{F9AF10EF-E483-4E4D-BD95-5AD436689FF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1AE6B-76C0-4150-8199-2D34FD1D56D1}" type="pres">
      <dgm:prSet presAssocID="{A506A34C-45F6-437B-A4CE-5559AAABFB13}" presName="sp" presStyleCnt="0"/>
      <dgm:spPr/>
    </dgm:pt>
    <dgm:pt modelId="{D261C83C-5A72-4D8B-8BAB-8C3C1685A564}" type="pres">
      <dgm:prSet presAssocID="{1C976D2E-9A1E-444F-AA7B-5FF94CE43233}" presName="composite" presStyleCnt="0"/>
      <dgm:spPr/>
    </dgm:pt>
    <dgm:pt modelId="{2AEF4819-0181-437A-A8AA-DEF6C1704C6C}" type="pres">
      <dgm:prSet presAssocID="{1C976D2E-9A1E-444F-AA7B-5FF94CE4323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8173AD8-D203-401E-B5EF-8281332B11F2}" type="pres">
      <dgm:prSet presAssocID="{1C976D2E-9A1E-444F-AA7B-5FF94CE4323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BC66FC-1FA0-47BD-BD92-07F851DC0C62}" type="presOf" srcId="{0EA7808D-DB11-4EBE-859B-22688D081C14}" destId="{BA111631-0C20-435E-9D48-29D38D7AA43B}" srcOrd="0" destOrd="0" presId="urn:microsoft.com/office/officeart/2005/8/layout/chevron2"/>
    <dgm:cxn modelId="{98EE46C2-B3BE-4DB3-9857-840C2A2033DF}" srcId="{F9AF10EF-E483-4E4D-BD95-5AD436689FFC}" destId="{0EA7808D-DB11-4EBE-859B-22688D081C14}" srcOrd="0" destOrd="0" parTransId="{F7A1C791-0A09-464B-9DA0-63352E2D12EB}" sibTransId="{DFDF48E8-6A11-4FE0-B948-7FCE7994FE69}"/>
    <dgm:cxn modelId="{BD5F1617-DA8A-4840-B875-F72FD946D600}" type="presOf" srcId="{711E8137-6B1C-46E6-BB6F-C6DF330C316C}" destId="{86CEFFD3-4106-465B-9A22-78D253F55793}" srcOrd="0" destOrd="0" presId="urn:microsoft.com/office/officeart/2005/8/layout/chevron2"/>
    <dgm:cxn modelId="{42F78676-3F8C-4984-8C5C-D57215D1121C}" type="presOf" srcId="{3E117486-22D5-417E-83EE-D4100223DAD7}" destId="{85473892-98CC-4F5F-A3DC-3FBE406B09CA}" srcOrd="0" destOrd="0" presId="urn:microsoft.com/office/officeart/2005/8/layout/chevron2"/>
    <dgm:cxn modelId="{4365F474-3E79-4DB3-8A00-82B9B85FCF96}" srcId="{29E30D99-7BA3-489C-A4D7-26E669D63937}" destId="{711E8137-6B1C-46E6-BB6F-C6DF330C316C}" srcOrd="0" destOrd="0" parTransId="{118AE4A4-71F6-437E-8A3C-D42050D110D7}" sibTransId="{D29735D6-D097-4564-B2F1-1598C37ECC61}"/>
    <dgm:cxn modelId="{5F9ACF8C-9391-4FBB-BD5E-E0AA1F92ECFE}" type="presOf" srcId="{72DA7918-9454-42DF-AA48-CE30463384D8}" destId="{487E10C1-BDBF-4E05-BA47-E6B43D0E400B}" srcOrd="0" destOrd="0" presId="urn:microsoft.com/office/officeart/2005/8/layout/chevron2"/>
    <dgm:cxn modelId="{2D60ABCC-33C3-4681-8451-538C004F3A95}" type="presOf" srcId="{F9AF10EF-E483-4E4D-BD95-5AD436689FFC}" destId="{D8E24046-02D0-469B-A44C-30383773273E}" srcOrd="0" destOrd="0" presId="urn:microsoft.com/office/officeart/2005/8/layout/chevron2"/>
    <dgm:cxn modelId="{64F6A4A1-6D82-4E8D-8EE3-EFECC1921499}" srcId="{3E117486-22D5-417E-83EE-D4100223DAD7}" destId="{72DA7918-9454-42DF-AA48-CE30463384D8}" srcOrd="1" destOrd="0" parTransId="{3E59F663-F1B6-4C44-9C80-A4F7117A454F}" sibTransId="{D501AE0D-C0B3-4C78-A36D-19A9CE70E46B}"/>
    <dgm:cxn modelId="{5DB0C2BB-A6A8-46CF-B628-A22DAA57C6C2}" type="presOf" srcId="{1C976D2E-9A1E-444F-AA7B-5FF94CE43233}" destId="{2AEF4819-0181-437A-A8AA-DEF6C1704C6C}" srcOrd="0" destOrd="0" presId="urn:microsoft.com/office/officeart/2005/8/layout/chevron2"/>
    <dgm:cxn modelId="{DE05C86D-11AF-4EEA-B60E-E61264AC3B9D}" srcId="{3E117486-22D5-417E-83EE-D4100223DAD7}" destId="{29E30D99-7BA3-489C-A4D7-26E669D63937}" srcOrd="0" destOrd="0" parTransId="{6F4A20B0-FF6E-4D97-952D-EA5B6A793F24}" sibTransId="{5F8E8306-8697-4630-89DE-CDA64471408C}"/>
    <dgm:cxn modelId="{931E3C22-498E-4FF0-BC67-F6EFACBADFB2}" srcId="{72DA7918-9454-42DF-AA48-CE30463384D8}" destId="{7C7AE501-8D5C-446A-B3A1-843ACF5DFE74}" srcOrd="0" destOrd="0" parTransId="{ED698FC3-3F06-4589-9EDD-C40EA58DB8C5}" sibTransId="{2C0CBBEE-897E-410B-8B7A-572992E7B5EC}"/>
    <dgm:cxn modelId="{24F012C8-94A2-45ED-9A41-C48F95B00FDC}" srcId="{3E117486-22D5-417E-83EE-D4100223DAD7}" destId="{F9AF10EF-E483-4E4D-BD95-5AD436689FFC}" srcOrd="2" destOrd="0" parTransId="{E33D1EDE-141D-4857-BF8D-1DD5E3D3E52B}" sibTransId="{A506A34C-45F6-437B-A4CE-5559AAABFB13}"/>
    <dgm:cxn modelId="{BF8D4C3E-BD37-4B3F-A5D1-7F66DD8948F1}" srcId="{3E117486-22D5-417E-83EE-D4100223DAD7}" destId="{1C976D2E-9A1E-444F-AA7B-5FF94CE43233}" srcOrd="3" destOrd="0" parTransId="{865FAB63-8A0C-406B-91D7-97A271CF4B98}" sibTransId="{91FA98E0-0A40-4E1F-A367-17ABADBA4A5F}"/>
    <dgm:cxn modelId="{020763FF-0DEB-455B-9EB1-C6360F7B03C6}" type="presOf" srcId="{29E30D99-7BA3-489C-A4D7-26E669D63937}" destId="{383E7DE8-F68E-42F1-98AD-88247D046462}" srcOrd="0" destOrd="0" presId="urn:microsoft.com/office/officeart/2005/8/layout/chevron2"/>
    <dgm:cxn modelId="{12A07873-D061-45F4-A4FD-85C5B6ADA33E}" type="presOf" srcId="{7C7AE501-8D5C-446A-B3A1-843ACF5DFE74}" destId="{D1FF3FF9-1D22-4AF4-8382-B6026B880877}" srcOrd="0" destOrd="0" presId="urn:microsoft.com/office/officeart/2005/8/layout/chevron2"/>
    <dgm:cxn modelId="{15980DAD-C78D-4517-8071-A9EA45C37F98}" type="presOf" srcId="{495D53BC-0E91-4347-BFBD-69A74E317213}" destId="{08173AD8-D203-401E-B5EF-8281332B11F2}" srcOrd="0" destOrd="0" presId="urn:microsoft.com/office/officeart/2005/8/layout/chevron2"/>
    <dgm:cxn modelId="{EA4C528C-7482-42E9-9A9B-093962A105FD}" srcId="{1C976D2E-9A1E-444F-AA7B-5FF94CE43233}" destId="{495D53BC-0E91-4347-BFBD-69A74E317213}" srcOrd="0" destOrd="0" parTransId="{6C752D32-9E1A-4FD8-B23C-1F5698324C70}" sibTransId="{61A8CABA-1E22-45B9-BDC8-6ABDB76CBC61}"/>
    <dgm:cxn modelId="{CF751761-4909-4229-A899-991A8B89730C}" type="presParOf" srcId="{85473892-98CC-4F5F-A3DC-3FBE406B09CA}" destId="{C0871419-2BBE-47F7-A4FA-86AADD837DBE}" srcOrd="0" destOrd="0" presId="urn:microsoft.com/office/officeart/2005/8/layout/chevron2"/>
    <dgm:cxn modelId="{3132BB86-133C-4CE1-A910-D511C7470CEF}" type="presParOf" srcId="{C0871419-2BBE-47F7-A4FA-86AADD837DBE}" destId="{383E7DE8-F68E-42F1-98AD-88247D046462}" srcOrd="0" destOrd="0" presId="urn:microsoft.com/office/officeart/2005/8/layout/chevron2"/>
    <dgm:cxn modelId="{3904AAFE-CF06-46F0-97BE-3101DFD85364}" type="presParOf" srcId="{C0871419-2BBE-47F7-A4FA-86AADD837DBE}" destId="{86CEFFD3-4106-465B-9A22-78D253F55793}" srcOrd="1" destOrd="0" presId="urn:microsoft.com/office/officeart/2005/8/layout/chevron2"/>
    <dgm:cxn modelId="{7BD070A9-2284-4437-8030-95F983917487}" type="presParOf" srcId="{85473892-98CC-4F5F-A3DC-3FBE406B09CA}" destId="{3269C7B0-A6C0-4B59-A029-7E3669AB58B7}" srcOrd="1" destOrd="0" presId="urn:microsoft.com/office/officeart/2005/8/layout/chevron2"/>
    <dgm:cxn modelId="{F3CA0652-1767-4EFA-AE73-0E8A30108017}" type="presParOf" srcId="{85473892-98CC-4F5F-A3DC-3FBE406B09CA}" destId="{E6ED721F-95F4-4542-B37F-835C1B34B51F}" srcOrd="2" destOrd="0" presId="urn:microsoft.com/office/officeart/2005/8/layout/chevron2"/>
    <dgm:cxn modelId="{2E2BDCA2-0F4E-40A2-A7AF-807C24140F0B}" type="presParOf" srcId="{E6ED721F-95F4-4542-B37F-835C1B34B51F}" destId="{487E10C1-BDBF-4E05-BA47-E6B43D0E400B}" srcOrd="0" destOrd="0" presId="urn:microsoft.com/office/officeart/2005/8/layout/chevron2"/>
    <dgm:cxn modelId="{A612C541-0794-4CD7-A32D-52D5A51F57FF}" type="presParOf" srcId="{E6ED721F-95F4-4542-B37F-835C1B34B51F}" destId="{D1FF3FF9-1D22-4AF4-8382-B6026B880877}" srcOrd="1" destOrd="0" presId="urn:microsoft.com/office/officeart/2005/8/layout/chevron2"/>
    <dgm:cxn modelId="{FF0FA405-943F-4028-9899-5552E932561F}" type="presParOf" srcId="{85473892-98CC-4F5F-A3DC-3FBE406B09CA}" destId="{582407AD-D794-45AC-8DF7-7E52B85B61F6}" srcOrd="3" destOrd="0" presId="urn:microsoft.com/office/officeart/2005/8/layout/chevron2"/>
    <dgm:cxn modelId="{66620454-3750-474B-8199-784BB88ABCBC}" type="presParOf" srcId="{85473892-98CC-4F5F-A3DC-3FBE406B09CA}" destId="{DAD8A15C-8FC3-4C5B-AA83-89DE0546AA8C}" srcOrd="4" destOrd="0" presId="urn:microsoft.com/office/officeart/2005/8/layout/chevron2"/>
    <dgm:cxn modelId="{93750799-8914-4BD1-B3F8-6F743CF30DDA}" type="presParOf" srcId="{DAD8A15C-8FC3-4C5B-AA83-89DE0546AA8C}" destId="{D8E24046-02D0-469B-A44C-30383773273E}" srcOrd="0" destOrd="0" presId="urn:microsoft.com/office/officeart/2005/8/layout/chevron2"/>
    <dgm:cxn modelId="{9B0C4F48-9557-4CD5-A0E4-0D9095887A1D}" type="presParOf" srcId="{DAD8A15C-8FC3-4C5B-AA83-89DE0546AA8C}" destId="{BA111631-0C20-435E-9D48-29D38D7AA43B}" srcOrd="1" destOrd="0" presId="urn:microsoft.com/office/officeart/2005/8/layout/chevron2"/>
    <dgm:cxn modelId="{4B63447D-75C4-4BFA-8E0B-F88CEEE52D8E}" type="presParOf" srcId="{85473892-98CC-4F5F-A3DC-3FBE406B09CA}" destId="{5401AE6B-76C0-4150-8199-2D34FD1D56D1}" srcOrd="5" destOrd="0" presId="urn:microsoft.com/office/officeart/2005/8/layout/chevron2"/>
    <dgm:cxn modelId="{88ED7BC8-4BF6-4434-906C-D4B27A42AB72}" type="presParOf" srcId="{85473892-98CC-4F5F-A3DC-3FBE406B09CA}" destId="{D261C83C-5A72-4D8B-8BAB-8C3C1685A564}" srcOrd="6" destOrd="0" presId="urn:microsoft.com/office/officeart/2005/8/layout/chevron2"/>
    <dgm:cxn modelId="{EE70C707-E9DD-488C-8E1D-623BBEA73E13}" type="presParOf" srcId="{D261C83C-5A72-4D8B-8BAB-8C3C1685A564}" destId="{2AEF4819-0181-437A-A8AA-DEF6C1704C6C}" srcOrd="0" destOrd="0" presId="urn:microsoft.com/office/officeart/2005/8/layout/chevron2"/>
    <dgm:cxn modelId="{2E563B73-C348-42BC-B2EE-A68E570D2BA1}" type="presParOf" srcId="{D261C83C-5A72-4D8B-8BAB-8C3C1685A564}" destId="{08173AD8-D203-401E-B5EF-8281332B11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2BCEA2-5ED4-4156-8100-6C8BF47301D6}" type="doc">
      <dgm:prSet loTypeId="urn:microsoft.com/office/officeart/2008/layout/RadialCluster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91C3BE5-DE8B-4D6A-95BE-3EFAFD828474}">
      <dgm:prSet phldrT="[Текст]"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Виды и приемы анализа текста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3B31C-5CE8-4DC7-AB08-0D41B79E4F2D}" type="parTrans" cxnId="{379593B1-1CD9-4ACB-A30E-69588B84536A}">
      <dgm:prSet/>
      <dgm:spPr/>
      <dgm:t>
        <a:bodyPr/>
        <a:lstStyle/>
        <a:p>
          <a:endParaRPr lang="ru-RU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6B78B2-E1BA-42A7-BB02-36FF450BD2DE}" type="sibTrans" cxnId="{379593B1-1CD9-4ACB-A30E-69588B84536A}">
      <dgm:prSet/>
      <dgm:spPr/>
      <dgm:t>
        <a:bodyPr/>
        <a:lstStyle/>
        <a:p>
          <a:endParaRPr lang="ru-RU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4BF70-9710-4301-BB99-949DB7115C7B}">
      <dgm:prSet phldrT="[Текст]"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развития действия 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263F0-31DA-47D6-B385-9E1F13776981}" type="parTrans" cxnId="{2BA5A5D0-7C1A-4313-BF7C-815E9E5DC647}">
      <dgm:prSet/>
      <dgm:spPr/>
      <dgm:t>
        <a:bodyPr/>
        <a:lstStyle/>
        <a:p>
          <a:endParaRPr lang="ru-RU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C624BE-99CF-44A7-B408-F96087B0BFBE}" type="sibTrans" cxnId="{2BA5A5D0-7C1A-4313-BF7C-815E9E5DC647}">
      <dgm:prSet/>
      <dgm:spPr/>
      <dgm:t>
        <a:bodyPr/>
        <a:lstStyle/>
        <a:p>
          <a:endParaRPr lang="ru-RU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F728A3-9CEC-49B9-8E28-5B8EC4766897}">
      <dgm:prSet phldrT="[Текст]"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художественных образов 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617D6-0950-459E-AAD8-B3CB0E7B609E}" type="parTrans" cxnId="{221209C2-21D9-46A3-927F-283B1FC0A9AF}">
      <dgm:prSet/>
      <dgm:spPr/>
      <dgm:t>
        <a:bodyPr/>
        <a:lstStyle/>
        <a:p>
          <a:endParaRPr lang="ru-RU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733638-6912-437E-971D-4CEF0126F6E5}" type="sibTrans" cxnId="{221209C2-21D9-46A3-927F-283B1FC0A9AF}">
      <dgm:prSet/>
      <dgm:spPr/>
      <dgm:t>
        <a:bodyPr/>
        <a:lstStyle/>
        <a:p>
          <a:endParaRPr lang="ru-RU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FC78AF-87A2-4417-AD7F-E4DB939E96C6}">
      <dgm:prSet phldrT="[Текст]"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Проблемный анализ 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93FCEB-418E-4013-AD98-DE0D926628FB}" type="parTrans" cxnId="{3086DB90-E71B-4580-BD04-1360773D59E9}">
      <dgm:prSet/>
      <dgm:spPr/>
      <dgm:t>
        <a:bodyPr/>
        <a:lstStyle/>
        <a:p>
          <a:endParaRPr lang="ru-RU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24F49-1157-418F-BE30-498E9A75E7F5}" type="sibTrans" cxnId="{3086DB90-E71B-4580-BD04-1360773D59E9}">
      <dgm:prSet/>
      <dgm:spPr/>
      <dgm:t>
        <a:bodyPr/>
        <a:lstStyle/>
        <a:p>
          <a:endParaRPr lang="ru-RU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CA987E-54FF-49E4-BBDD-9C93910D708C}">
      <dgm:prSet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Стилистический (языковой) анализ 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23D44-CF73-4047-9033-B40F4BD4C6AC}" type="parTrans" cxnId="{175AEE8F-03D7-46E1-9CFD-CADF8BC56BC4}">
      <dgm:prSet/>
      <dgm:spPr/>
      <dgm:t>
        <a:bodyPr/>
        <a:lstStyle/>
        <a:p>
          <a:endParaRPr lang="ru-RU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1C667-030B-4024-91CB-59E1EB0B731B}" type="sibTrans" cxnId="{175AEE8F-03D7-46E1-9CFD-CADF8BC56BC4}">
      <dgm:prSet/>
      <dgm:spPr/>
      <dgm:t>
        <a:bodyPr/>
        <a:lstStyle/>
        <a:p>
          <a:endParaRPr lang="ru-RU" sz="18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0E3ED4-E3A1-4654-8F67-18E798525606}" type="pres">
      <dgm:prSet presAssocID="{542BCEA2-5ED4-4156-8100-6C8BF47301D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AF78C8F-D404-4C8E-B120-603A56CF56C7}" type="pres">
      <dgm:prSet presAssocID="{891C3BE5-DE8B-4D6A-95BE-3EFAFD828474}" presName="singleCycle" presStyleCnt="0"/>
      <dgm:spPr/>
    </dgm:pt>
    <dgm:pt modelId="{526BDF13-0A35-4473-8A69-6E83F1B91A77}" type="pres">
      <dgm:prSet presAssocID="{891C3BE5-DE8B-4D6A-95BE-3EFAFD828474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EACB3A3-5943-49AC-8198-3A2D7A8A4115}" type="pres">
      <dgm:prSet presAssocID="{7A6263F0-31DA-47D6-B385-9E1F13776981}" presName="Name56" presStyleLbl="parChTrans1D2" presStyleIdx="0" presStyleCnt="4" custSzX="1454417"/>
      <dgm:spPr/>
    </dgm:pt>
    <dgm:pt modelId="{6718C198-E798-47A5-9D4B-D57DBE6F184B}" type="pres">
      <dgm:prSet presAssocID="{F234BF70-9710-4301-BB99-949DB7115C7B}" presName="text0" presStyleLbl="node1" presStyleIdx="1" presStyleCnt="5" custScaleX="175025" custScaleY="124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C4EBE-4062-4D45-91E4-7404A3DC5500}" type="pres">
      <dgm:prSet presAssocID="{A15617D6-0950-459E-AAD8-B3CB0E7B609E}" presName="Name56" presStyleLbl="parChTrans1D2" presStyleIdx="1" presStyleCnt="4" custSzX="1454417"/>
      <dgm:spPr/>
    </dgm:pt>
    <dgm:pt modelId="{4DE2B476-6349-4237-9C9A-9715EB495127}" type="pres">
      <dgm:prSet presAssocID="{B6F728A3-9CEC-49B9-8E28-5B8EC4766897}" presName="text0" presStyleLbl="node1" presStyleIdx="2" presStyleCnt="5" custScaleX="175025" custScaleY="124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50045-3CD4-4527-958F-A136AB7191B8}" type="pres">
      <dgm:prSet presAssocID="{0DC23D44-CF73-4047-9033-B40F4BD4C6AC}" presName="Name56" presStyleLbl="parChTrans1D2" presStyleIdx="2" presStyleCnt="4" custSzX="1454417"/>
      <dgm:spPr/>
    </dgm:pt>
    <dgm:pt modelId="{329EC8BB-7814-4D7D-AABB-766B570E96E8}" type="pres">
      <dgm:prSet presAssocID="{5CCA987E-54FF-49E4-BBDD-9C93910D708C}" presName="text0" presStyleLbl="node1" presStyleIdx="3" presStyleCnt="5" custScaleX="175025" custScaleY="124545">
        <dgm:presLayoutVars>
          <dgm:bulletEnabled val="1"/>
        </dgm:presLayoutVars>
      </dgm:prSet>
      <dgm:spPr/>
    </dgm:pt>
    <dgm:pt modelId="{9A3289B7-1771-4C48-9970-B6BB1D2F76EE}" type="pres">
      <dgm:prSet presAssocID="{D493FCEB-418E-4013-AD98-DE0D926628FB}" presName="Name56" presStyleLbl="parChTrans1D2" presStyleIdx="3" presStyleCnt="4" custSzX="1454417"/>
      <dgm:spPr/>
    </dgm:pt>
    <dgm:pt modelId="{BA10976A-81C9-4B91-8EA8-2814E45AC5E9}" type="pres">
      <dgm:prSet presAssocID="{38FC78AF-87A2-4417-AD7F-E4DB939E96C6}" presName="text0" presStyleLbl="node1" presStyleIdx="4" presStyleCnt="5" custScaleX="175025" custScaleY="124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426455-66EB-4FE2-B36A-A552502B6624}" type="presOf" srcId="{0DC23D44-CF73-4047-9033-B40F4BD4C6AC}" destId="{CE050045-3CD4-4527-958F-A136AB7191B8}" srcOrd="0" destOrd="0" presId="urn:microsoft.com/office/officeart/2008/layout/RadialCluster"/>
    <dgm:cxn modelId="{B223A7E6-FA54-4FB9-A47A-3E5FCD98CD28}" type="presOf" srcId="{B6F728A3-9CEC-49B9-8E28-5B8EC4766897}" destId="{4DE2B476-6349-4237-9C9A-9715EB495127}" srcOrd="0" destOrd="0" presId="urn:microsoft.com/office/officeart/2008/layout/RadialCluster"/>
    <dgm:cxn modelId="{221209C2-21D9-46A3-927F-283B1FC0A9AF}" srcId="{891C3BE5-DE8B-4D6A-95BE-3EFAFD828474}" destId="{B6F728A3-9CEC-49B9-8E28-5B8EC4766897}" srcOrd="1" destOrd="0" parTransId="{A15617D6-0950-459E-AAD8-B3CB0E7B609E}" sibTransId="{80733638-6912-437E-971D-4CEF0126F6E5}"/>
    <dgm:cxn modelId="{379593B1-1CD9-4ACB-A30E-69588B84536A}" srcId="{542BCEA2-5ED4-4156-8100-6C8BF47301D6}" destId="{891C3BE5-DE8B-4D6A-95BE-3EFAFD828474}" srcOrd="0" destOrd="0" parTransId="{E9A3B31C-5CE8-4DC7-AB08-0D41B79E4F2D}" sibTransId="{806B78B2-E1BA-42A7-BB02-36FF450BD2DE}"/>
    <dgm:cxn modelId="{0E61C845-1137-4448-A9D5-AB9F36F4ABD7}" type="presOf" srcId="{A15617D6-0950-459E-AAD8-B3CB0E7B609E}" destId="{DA3C4EBE-4062-4D45-91E4-7404A3DC5500}" srcOrd="0" destOrd="0" presId="urn:microsoft.com/office/officeart/2008/layout/RadialCluster"/>
    <dgm:cxn modelId="{E3D0A535-4BDB-47D3-B958-E5A9631B11E4}" type="presOf" srcId="{5CCA987E-54FF-49E4-BBDD-9C93910D708C}" destId="{329EC8BB-7814-4D7D-AABB-766B570E96E8}" srcOrd="0" destOrd="0" presId="urn:microsoft.com/office/officeart/2008/layout/RadialCluster"/>
    <dgm:cxn modelId="{175AEE8F-03D7-46E1-9CFD-CADF8BC56BC4}" srcId="{891C3BE5-DE8B-4D6A-95BE-3EFAFD828474}" destId="{5CCA987E-54FF-49E4-BBDD-9C93910D708C}" srcOrd="2" destOrd="0" parTransId="{0DC23D44-CF73-4047-9033-B40F4BD4C6AC}" sibTransId="{37A1C667-030B-4024-91CB-59E1EB0B731B}"/>
    <dgm:cxn modelId="{F427F6AC-EB41-45D4-83E1-62EE69EDF54E}" type="presOf" srcId="{7A6263F0-31DA-47D6-B385-9E1F13776981}" destId="{8EACB3A3-5943-49AC-8198-3A2D7A8A4115}" srcOrd="0" destOrd="0" presId="urn:microsoft.com/office/officeart/2008/layout/RadialCluster"/>
    <dgm:cxn modelId="{C36F30A4-7421-430E-9AB3-A4636D1842CD}" type="presOf" srcId="{F234BF70-9710-4301-BB99-949DB7115C7B}" destId="{6718C198-E798-47A5-9D4B-D57DBE6F184B}" srcOrd="0" destOrd="0" presId="urn:microsoft.com/office/officeart/2008/layout/RadialCluster"/>
    <dgm:cxn modelId="{2BA5A5D0-7C1A-4313-BF7C-815E9E5DC647}" srcId="{891C3BE5-DE8B-4D6A-95BE-3EFAFD828474}" destId="{F234BF70-9710-4301-BB99-949DB7115C7B}" srcOrd="0" destOrd="0" parTransId="{7A6263F0-31DA-47D6-B385-9E1F13776981}" sibTransId="{63C624BE-99CF-44A7-B408-F96087B0BFBE}"/>
    <dgm:cxn modelId="{B4C9180A-EFE9-4F44-BDD3-E24A323A05F0}" type="presOf" srcId="{38FC78AF-87A2-4417-AD7F-E4DB939E96C6}" destId="{BA10976A-81C9-4B91-8EA8-2814E45AC5E9}" srcOrd="0" destOrd="0" presId="urn:microsoft.com/office/officeart/2008/layout/RadialCluster"/>
    <dgm:cxn modelId="{7A9DA175-93BB-4524-BE98-A49EF0586D64}" type="presOf" srcId="{542BCEA2-5ED4-4156-8100-6C8BF47301D6}" destId="{150E3ED4-E3A1-4654-8F67-18E798525606}" srcOrd="0" destOrd="0" presId="urn:microsoft.com/office/officeart/2008/layout/RadialCluster"/>
    <dgm:cxn modelId="{CB0131F4-F3E5-41C7-86C2-D4FAA30EC461}" type="presOf" srcId="{891C3BE5-DE8B-4D6A-95BE-3EFAFD828474}" destId="{526BDF13-0A35-4473-8A69-6E83F1B91A77}" srcOrd="0" destOrd="0" presId="urn:microsoft.com/office/officeart/2008/layout/RadialCluster"/>
    <dgm:cxn modelId="{3086DB90-E71B-4580-BD04-1360773D59E9}" srcId="{891C3BE5-DE8B-4D6A-95BE-3EFAFD828474}" destId="{38FC78AF-87A2-4417-AD7F-E4DB939E96C6}" srcOrd="3" destOrd="0" parTransId="{D493FCEB-418E-4013-AD98-DE0D926628FB}" sibTransId="{DFC24F49-1157-418F-BE30-498E9A75E7F5}"/>
    <dgm:cxn modelId="{8B57B495-5544-48F5-A7B1-E0C7D318EA52}" type="presOf" srcId="{D493FCEB-418E-4013-AD98-DE0D926628FB}" destId="{9A3289B7-1771-4C48-9970-B6BB1D2F76EE}" srcOrd="0" destOrd="0" presId="urn:microsoft.com/office/officeart/2008/layout/RadialCluster"/>
    <dgm:cxn modelId="{652724F2-1A30-4DB1-A420-4E2C1750ABDB}" type="presParOf" srcId="{150E3ED4-E3A1-4654-8F67-18E798525606}" destId="{1AF78C8F-D404-4C8E-B120-603A56CF56C7}" srcOrd="0" destOrd="0" presId="urn:microsoft.com/office/officeart/2008/layout/RadialCluster"/>
    <dgm:cxn modelId="{AB03E375-1296-4765-AE63-6BA74BB2FD5A}" type="presParOf" srcId="{1AF78C8F-D404-4C8E-B120-603A56CF56C7}" destId="{526BDF13-0A35-4473-8A69-6E83F1B91A77}" srcOrd="0" destOrd="0" presId="urn:microsoft.com/office/officeart/2008/layout/RadialCluster"/>
    <dgm:cxn modelId="{B8A6F6B1-65DB-4FF4-9B93-4932E52DB324}" type="presParOf" srcId="{1AF78C8F-D404-4C8E-B120-603A56CF56C7}" destId="{8EACB3A3-5943-49AC-8198-3A2D7A8A4115}" srcOrd="1" destOrd="0" presId="urn:microsoft.com/office/officeart/2008/layout/RadialCluster"/>
    <dgm:cxn modelId="{1BCB209C-CA40-48FA-A2FB-195F4D5DFF50}" type="presParOf" srcId="{1AF78C8F-D404-4C8E-B120-603A56CF56C7}" destId="{6718C198-E798-47A5-9D4B-D57DBE6F184B}" srcOrd="2" destOrd="0" presId="urn:microsoft.com/office/officeart/2008/layout/RadialCluster"/>
    <dgm:cxn modelId="{E3DF2D3A-C1F0-40A1-AB16-79DFDF3A9D5F}" type="presParOf" srcId="{1AF78C8F-D404-4C8E-B120-603A56CF56C7}" destId="{DA3C4EBE-4062-4D45-91E4-7404A3DC5500}" srcOrd="3" destOrd="0" presId="urn:microsoft.com/office/officeart/2008/layout/RadialCluster"/>
    <dgm:cxn modelId="{50EE4B8E-2816-4C5B-BF17-CEE20DF75ED1}" type="presParOf" srcId="{1AF78C8F-D404-4C8E-B120-603A56CF56C7}" destId="{4DE2B476-6349-4237-9C9A-9715EB495127}" srcOrd="4" destOrd="0" presId="urn:microsoft.com/office/officeart/2008/layout/RadialCluster"/>
    <dgm:cxn modelId="{854A8E9A-FBA1-4A08-9C0E-7CDFCF037D20}" type="presParOf" srcId="{1AF78C8F-D404-4C8E-B120-603A56CF56C7}" destId="{CE050045-3CD4-4527-958F-A136AB7191B8}" srcOrd="5" destOrd="0" presId="urn:microsoft.com/office/officeart/2008/layout/RadialCluster"/>
    <dgm:cxn modelId="{44E11855-08AC-4825-9497-68EEE937054B}" type="presParOf" srcId="{1AF78C8F-D404-4C8E-B120-603A56CF56C7}" destId="{329EC8BB-7814-4D7D-AABB-766B570E96E8}" srcOrd="6" destOrd="0" presId="urn:microsoft.com/office/officeart/2008/layout/RadialCluster"/>
    <dgm:cxn modelId="{2530EA17-DD25-4E54-97DD-4E47A57E57E4}" type="presParOf" srcId="{1AF78C8F-D404-4C8E-B120-603A56CF56C7}" destId="{9A3289B7-1771-4C48-9970-B6BB1D2F76EE}" srcOrd="7" destOrd="0" presId="urn:microsoft.com/office/officeart/2008/layout/RadialCluster"/>
    <dgm:cxn modelId="{69D5F64B-9A77-447F-867C-AC5424828E62}" type="presParOf" srcId="{1AF78C8F-D404-4C8E-B120-603A56CF56C7}" destId="{BA10976A-81C9-4B91-8EA8-2814E45AC5E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9216C-C6CA-43C6-8148-5F9035DC2DE0}">
      <dsp:nvSpPr>
        <dsp:cNvPr id="0" name=""/>
        <dsp:cNvSpPr/>
      </dsp:nvSpPr>
      <dsp:spPr>
        <a:xfrm>
          <a:off x="4824536" y="1949222"/>
          <a:ext cx="2355170" cy="817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748"/>
              </a:lnTo>
              <a:lnTo>
                <a:pt x="2355170" y="408748"/>
              </a:lnTo>
              <a:lnTo>
                <a:pt x="2355170" y="81749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F599D-AE53-4A73-AAF3-47A0F5061281}">
      <dsp:nvSpPr>
        <dsp:cNvPr id="0" name=""/>
        <dsp:cNvSpPr/>
      </dsp:nvSpPr>
      <dsp:spPr>
        <a:xfrm>
          <a:off x="2469365" y="1949222"/>
          <a:ext cx="2355170" cy="817497"/>
        </a:xfrm>
        <a:custGeom>
          <a:avLst/>
          <a:gdLst/>
          <a:ahLst/>
          <a:cxnLst/>
          <a:rect l="0" t="0" r="0" b="0"/>
          <a:pathLst>
            <a:path>
              <a:moveTo>
                <a:pt x="2355170" y="0"/>
              </a:moveTo>
              <a:lnTo>
                <a:pt x="2355170" y="408748"/>
              </a:lnTo>
              <a:lnTo>
                <a:pt x="0" y="408748"/>
              </a:lnTo>
              <a:lnTo>
                <a:pt x="0" y="81749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83B82-F13D-4D42-8745-B76E83E19DED}">
      <dsp:nvSpPr>
        <dsp:cNvPr id="0" name=""/>
        <dsp:cNvSpPr/>
      </dsp:nvSpPr>
      <dsp:spPr>
        <a:xfrm>
          <a:off x="2878113" y="2800"/>
          <a:ext cx="3892844" cy="19464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Текстовые категории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8113" y="2800"/>
        <a:ext cx="3892844" cy="1946422"/>
      </dsp:txXfrm>
    </dsp:sp>
    <dsp:sp modelId="{E3823232-59E0-43C8-B9AE-79C7C92058C6}">
      <dsp:nvSpPr>
        <dsp:cNvPr id="0" name=""/>
        <dsp:cNvSpPr/>
      </dsp:nvSpPr>
      <dsp:spPr>
        <a:xfrm>
          <a:off x="522942" y="2766719"/>
          <a:ext cx="3892844" cy="19464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Ретроспекция (элементы, обеспечивающие возвращение читателя к изложенным ранее фактам, событиям, оценкам)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942" y="2766719"/>
        <a:ext cx="3892844" cy="1946422"/>
      </dsp:txXfrm>
    </dsp:sp>
    <dsp:sp modelId="{72F1E1FA-71B1-4812-90CE-8E1584CB3589}">
      <dsp:nvSpPr>
        <dsp:cNvPr id="0" name=""/>
        <dsp:cNvSpPr/>
      </dsp:nvSpPr>
      <dsp:spPr>
        <a:xfrm>
          <a:off x="5233284" y="2766719"/>
          <a:ext cx="3892844" cy="19464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Ретроспекция (элементы, обеспечивающие возвращение читателя к изложенным ранее фактам, событиям, оценкам)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3284" y="2766719"/>
        <a:ext cx="3892844" cy="1946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E10C1-BDBF-4E05-BA47-E6B43D0E400B}">
      <dsp:nvSpPr>
        <dsp:cNvPr id="0" name=""/>
        <dsp:cNvSpPr/>
      </dsp:nvSpPr>
      <dsp:spPr>
        <a:xfrm rot="5400000">
          <a:off x="-301227" y="637405"/>
          <a:ext cx="2008186" cy="140573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039042"/>
        <a:ext cx="1405730" cy="602456"/>
      </dsp:txXfrm>
    </dsp:sp>
    <dsp:sp modelId="{D1FF3FF9-1D22-4AF4-8382-B6026B880877}">
      <dsp:nvSpPr>
        <dsp:cNvPr id="0" name=""/>
        <dsp:cNvSpPr/>
      </dsp:nvSpPr>
      <dsp:spPr>
        <a:xfrm rot="5400000">
          <a:off x="4327652" y="-2919365"/>
          <a:ext cx="1972561" cy="78164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Тезисы — это краткое изложение основных положений статьи, книги, доклада; это выводы, обобщения, которые читатель выписывает в виде цитат или в собственной формулировке, если они имеют характер утверждения.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— это самая короткая форма изложения текста, его логическая схема в виде кратких формулировок; тезисы — основные положения текста, в них коротко, но четко выделены и сформулированы главные мысли автора по тому или иному вопросу.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05730" y="98849"/>
        <a:ext cx="7720114" cy="1779977"/>
      </dsp:txXfrm>
    </dsp:sp>
    <dsp:sp modelId="{D8E24046-02D0-469B-A44C-30383773273E}">
      <dsp:nvSpPr>
        <dsp:cNvPr id="0" name=""/>
        <dsp:cNvSpPr/>
      </dsp:nvSpPr>
      <dsp:spPr>
        <a:xfrm rot="5400000">
          <a:off x="-301227" y="2382716"/>
          <a:ext cx="2008186" cy="140573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784353"/>
        <a:ext cx="1405730" cy="602456"/>
      </dsp:txXfrm>
    </dsp:sp>
    <dsp:sp modelId="{BA111631-0C20-435E-9D48-29D38D7AA43B}">
      <dsp:nvSpPr>
        <dsp:cNvPr id="0" name=""/>
        <dsp:cNvSpPr/>
      </dsp:nvSpPr>
      <dsp:spPr>
        <a:xfrm rot="5400000">
          <a:off x="4661273" y="-1174054"/>
          <a:ext cx="1305320" cy="78164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Наиболее простой вид записи — выписка (выдержка), дословная или документально точная запись частей текста.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405730" y="2145209"/>
        <a:ext cx="7752686" cy="1177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E7DE8-F68E-42F1-98AD-88247D046462}">
      <dsp:nvSpPr>
        <dsp:cNvPr id="0" name=""/>
        <dsp:cNvSpPr/>
      </dsp:nvSpPr>
      <dsp:spPr>
        <a:xfrm rot="5400000">
          <a:off x="-222966" y="226597"/>
          <a:ext cx="1486443" cy="104051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23885"/>
        <a:ext cx="1040510" cy="445933"/>
      </dsp:txXfrm>
    </dsp:sp>
    <dsp:sp modelId="{86CEFFD3-4106-465B-9A22-78D253F55793}">
      <dsp:nvSpPr>
        <dsp:cNvPr id="0" name=""/>
        <dsp:cNvSpPr/>
      </dsp:nvSpPr>
      <dsp:spPr>
        <a:xfrm rot="5400000">
          <a:off x="4648229" y="-3604087"/>
          <a:ext cx="966188" cy="81816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Конспект — это краткое письменное изложение содержания текста. Это особый вид текста, который создается в результате систематизации и обобщения первоисточника. Конспект ближе к полному, исходному тексту, он занимает больше места, чем тезисы и тем более план.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40511" y="50796"/>
        <a:ext cx="8134461" cy="871858"/>
      </dsp:txXfrm>
    </dsp:sp>
    <dsp:sp modelId="{487E10C1-BDBF-4E05-BA47-E6B43D0E400B}">
      <dsp:nvSpPr>
        <dsp:cNvPr id="0" name=""/>
        <dsp:cNvSpPr/>
      </dsp:nvSpPr>
      <dsp:spPr>
        <a:xfrm rot="5400000">
          <a:off x="-222966" y="1568799"/>
          <a:ext cx="1486443" cy="104051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866087"/>
        <a:ext cx="1040510" cy="445933"/>
      </dsp:txXfrm>
    </dsp:sp>
    <dsp:sp modelId="{D1FF3FF9-1D22-4AF4-8382-B6026B880877}">
      <dsp:nvSpPr>
        <dsp:cNvPr id="0" name=""/>
        <dsp:cNvSpPr/>
      </dsp:nvSpPr>
      <dsp:spPr>
        <a:xfrm rot="5400000">
          <a:off x="4648229" y="-2261885"/>
          <a:ext cx="966188" cy="81816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Реферат (от лат. - сообщаю) – краткое изложение в письменном виде или в форме публичного доклада содержания научного труда (трудов), литературы по теме.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40511" y="1392998"/>
        <a:ext cx="8134461" cy="871858"/>
      </dsp:txXfrm>
    </dsp:sp>
    <dsp:sp modelId="{D8E24046-02D0-469B-A44C-30383773273E}">
      <dsp:nvSpPr>
        <dsp:cNvPr id="0" name=""/>
        <dsp:cNvSpPr/>
      </dsp:nvSpPr>
      <dsp:spPr>
        <a:xfrm rot="5400000">
          <a:off x="-222966" y="2911002"/>
          <a:ext cx="1486443" cy="104051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208290"/>
        <a:ext cx="1040510" cy="445933"/>
      </dsp:txXfrm>
    </dsp:sp>
    <dsp:sp modelId="{BA111631-0C20-435E-9D48-29D38D7AA43B}">
      <dsp:nvSpPr>
        <dsp:cNvPr id="0" name=""/>
        <dsp:cNvSpPr/>
      </dsp:nvSpPr>
      <dsp:spPr>
        <a:xfrm rot="5400000">
          <a:off x="4648229" y="-919683"/>
          <a:ext cx="966188" cy="81816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Аннотация (от лат. — замечание) — краткая характеристика книги, статьи и т. п., излагающая их содержание (обычно в виде перечня главнейших вопросов) и дающая иногда их оценку. (Словарь русского языка.)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40511" y="2735200"/>
        <a:ext cx="8134461" cy="871858"/>
      </dsp:txXfrm>
    </dsp:sp>
    <dsp:sp modelId="{9861BB40-8329-4102-A8AA-79D0CB2D8176}">
      <dsp:nvSpPr>
        <dsp:cNvPr id="0" name=""/>
        <dsp:cNvSpPr/>
      </dsp:nvSpPr>
      <dsp:spPr>
        <a:xfrm rot="5400000">
          <a:off x="-222966" y="4253204"/>
          <a:ext cx="1486443" cy="104051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550492"/>
        <a:ext cx="1040510" cy="445933"/>
      </dsp:txXfrm>
    </dsp:sp>
    <dsp:sp modelId="{6677553F-C11A-44EF-B4F6-64F2C62D5A50}">
      <dsp:nvSpPr>
        <dsp:cNvPr id="0" name=""/>
        <dsp:cNvSpPr/>
      </dsp:nvSpPr>
      <dsp:spPr>
        <a:xfrm rot="5400000">
          <a:off x="4648229" y="422519"/>
          <a:ext cx="966188" cy="81816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Аннотация (от лат. — замечание) — краткая характеристика книги, статьи и т. п., излагающая их содержание (обычно в виде перечня главнейших вопросов) и дающая иногда их оценку. (Словарь русского языка.)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40511" y="4077403"/>
        <a:ext cx="8134461" cy="871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36D08-ED75-4BC8-851B-AC3CD632D136}">
      <dsp:nvSpPr>
        <dsp:cNvPr id="0" name=""/>
        <dsp:cNvSpPr/>
      </dsp:nvSpPr>
      <dsp:spPr>
        <a:xfrm>
          <a:off x="3248475" y="-99199"/>
          <a:ext cx="2558783" cy="1319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Первое условие – </a:t>
          </a:r>
          <a:r>
            <a:rPr lang="ru-RU" sz="15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возрастной опыт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Дети не видят и не чувствуют подтекст, потому что их жизненный опыт еще мал.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7120" y="-60554"/>
        <a:ext cx="2481493" cy="1242162"/>
      </dsp:txXfrm>
    </dsp:sp>
    <dsp:sp modelId="{C42550DC-D206-4B6E-ACB0-A5C743CEFB34}">
      <dsp:nvSpPr>
        <dsp:cNvPr id="0" name=""/>
        <dsp:cNvSpPr/>
      </dsp:nvSpPr>
      <dsp:spPr>
        <a:xfrm rot="3600000">
          <a:off x="4931976" y="1929335"/>
          <a:ext cx="1038969" cy="46180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0518" y="2021697"/>
        <a:ext cx="761885" cy="277084"/>
      </dsp:txXfrm>
    </dsp:sp>
    <dsp:sp modelId="{8C6F60A4-5530-4474-B672-26B70A215326}">
      <dsp:nvSpPr>
        <dsp:cNvPr id="0" name=""/>
        <dsp:cNvSpPr/>
      </dsp:nvSpPr>
      <dsp:spPr>
        <a:xfrm>
          <a:off x="5095664" y="3100226"/>
          <a:ext cx="2558783" cy="1319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Третье условие – способность к ассоциативному мышлению, т.е. способность сопоставлять кажущиеся несопоставимыми факты.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4309" y="3138871"/>
        <a:ext cx="2481493" cy="1242162"/>
      </dsp:txXfrm>
    </dsp:sp>
    <dsp:sp modelId="{724134B0-CFB4-4186-B868-5C7342AD8FC1}">
      <dsp:nvSpPr>
        <dsp:cNvPr id="0" name=""/>
        <dsp:cNvSpPr/>
      </dsp:nvSpPr>
      <dsp:spPr>
        <a:xfrm rot="10800000">
          <a:off x="4008382" y="3529048"/>
          <a:ext cx="1038969" cy="46180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146924" y="3621410"/>
        <a:ext cx="761885" cy="277084"/>
      </dsp:txXfrm>
    </dsp:sp>
    <dsp:sp modelId="{115CB30A-74D6-40C3-8130-A39AA37F115D}">
      <dsp:nvSpPr>
        <dsp:cNvPr id="0" name=""/>
        <dsp:cNvSpPr/>
      </dsp:nvSpPr>
      <dsp:spPr>
        <a:xfrm>
          <a:off x="1401285" y="3100226"/>
          <a:ext cx="2558783" cy="1319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Второе условие – знание времени создания текста, позиции автора, исторического контекста эпохи.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9930" y="3138871"/>
        <a:ext cx="2481493" cy="1242162"/>
      </dsp:txXfrm>
    </dsp:sp>
    <dsp:sp modelId="{98751108-8A39-4245-B770-577B0DCB0A77}">
      <dsp:nvSpPr>
        <dsp:cNvPr id="0" name=""/>
        <dsp:cNvSpPr/>
      </dsp:nvSpPr>
      <dsp:spPr>
        <a:xfrm rot="18000000">
          <a:off x="3084787" y="1929335"/>
          <a:ext cx="1038969" cy="46180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3329" y="2021697"/>
        <a:ext cx="761885" cy="2770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531FF-5375-402E-BF90-6820C95ED1A9}">
      <dsp:nvSpPr>
        <dsp:cNvPr id="0" name=""/>
        <dsp:cNvSpPr/>
      </dsp:nvSpPr>
      <dsp:spPr>
        <a:xfrm>
          <a:off x="-5779472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CE59F-5FB1-4FEA-83A9-18942F7A188E}">
      <dsp:nvSpPr>
        <dsp:cNvPr id="0" name=""/>
        <dsp:cNvSpPr/>
      </dsp:nvSpPr>
      <dsp:spPr>
        <a:xfrm>
          <a:off x="709624" y="511256"/>
          <a:ext cx="8291462" cy="10225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162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/>
            </a:rPr>
            <a:t>Отрабатывать совместно с учениками, проговаривая шаги памятки вслух</a:t>
          </a:r>
          <a:endParaRPr lang="ru-RU" sz="2200" kern="1200" dirty="0"/>
        </a:p>
      </dsp:txBody>
      <dsp:txXfrm>
        <a:off x="709624" y="511256"/>
        <a:ext cx="8291462" cy="1022513"/>
      </dsp:txXfrm>
    </dsp:sp>
    <dsp:sp modelId="{C577A920-82C0-4C33-BAB1-13175003EE30}">
      <dsp:nvSpPr>
        <dsp:cNvPr id="0" name=""/>
        <dsp:cNvSpPr/>
      </dsp:nvSpPr>
      <dsp:spPr>
        <a:xfrm>
          <a:off x="70553" y="383442"/>
          <a:ext cx="1278142" cy="12781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D655E0-6FAC-4C0A-9238-76A597D1DEE8}">
      <dsp:nvSpPr>
        <dsp:cNvPr id="0" name=""/>
        <dsp:cNvSpPr/>
      </dsp:nvSpPr>
      <dsp:spPr>
        <a:xfrm>
          <a:off x="1081308" y="2045027"/>
          <a:ext cx="7919778" cy="10225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162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/>
            </a:rPr>
            <a:t>Организовать самостоятельное выполнение учащимися заданий, в ходе которой они будут проговаривать шаги памятки про себя</a:t>
          </a:r>
          <a:endParaRPr lang="ru-RU" sz="2200" kern="1200" dirty="0"/>
        </a:p>
      </dsp:txBody>
      <dsp:txXfrm>
        <a:off x="1081308" y="2045027"/>
        <a:ext cx="7919778" cy="1022513"/>
      </dsp:txXfrm>
    </dsp:sp>
    <dsp:sp modelId="{3BDC6C2A-A936-4664-BAC3-7F647A3D00E7}">
      <dsp:nvSpPr>
        <dsp:cNvPr id="0" name=""/>
        <dsp:cNvSpPr/>
      </dsp:nvSpPr>
      <dsp:spPr>
        <a:xfrm>
          <a:off x="442237" y="1917213"/>
          <a:ext cx="1278142" cy="12781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41829C-F5BB-45DF-A441-37565D10D9AD}">
      <dsp:nvSpPr>
        <dsp:cNvPr id="0" name=""/>
        <dsp:cNvSpPr/>
      </dsp:nvSpPr>
      <dsp:spPr>
        <a:xfrm>
          <a:off x="709624" y="3578797"/>
          <a:ext cx="8291462" cy="10225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162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/>
            </a:rPr>
            <a:t>Периодически предлагать учащимся выполнять учебные задания</a:t>
          </a:r>
          <a:endParaRPr lang="ru-RU" sz="2200" kern="1200" dirty="0"/>
        </a:p>
      </dsp:txBody>
      <dsp:txXfrm>
        <a:off x="709624" y="3578797"/>
        <a:ext cx="8291462" cy="1022513"/>
      </dsp:txXfrm>
    </dsp:sp>
    <dsp:sp modelId="{7C5C72A7-1834-4E88-B021-EB679F512544}">
      <dsp:nvSpPr>
        <dsp:cNvPr id="0" name=""/>
        <dsp:cNvSpPr/>
      </dsp:nvSpPr>
      <dsp:spPr>
        <a:xfrm>
          <a:off x="70553" y="3450983"/>
          <a:ext cx="1278142" cy="12781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97F2B-415B-4844-9C58-0B9BB16895D1}">
      <dsp:nvSpPr>
        <dsp:cNvPr id="0" name=""/>
        <dsp:cNvSpPr/>
      </dsp:nvSpPr>
      <dsp:spPr>
        <a:xfrm>
          <a:off x="3598185" y="971"/>
          <a:ext cx="2078203" cy="9919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Анализ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6610" y="49396"/>
        <a:ext cx="1981353" cy="895139"/>
      </dsp:txXfrm>
    </dsp:sp>
    <dsp:sp modelId="{B708B075-016E-4B49-ADA2-502E97A86231}">
      <dsp:nvSpPr>
        <dsp:cNvPr id="0" name=""/>
        <dsp:cNvSpPr/>
      </dsp:nvSpPr>
      <dsp:spPr>
        <a:xfrm>
          <a:off x="2655857" y="496966"/>
          <a:ext cx="3962858" cy="3962858"/>
        </a:xfrm>
        <a:custGeom>
          <a:avLst/>
          <a:gdLst/>
          <a:ahLst/>
          <a:cxnLst/>
          <a:rect l="0" t="0" r="0" b="0"/>
          <a:pathLst>
            <a:path>
              <a:moveTo>
                <a:pt x="3159048" y="387918"/>
              </a:moveTo>
              <a:arcTo wR="1981429" hR="1981429" stAng="18387885" swAng="88137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E82F1-63E0-4A76-894F-C82EE91A93BF}">
      <dsp:nvSpPr>
        <dsp:cNvPr id="0" name=""/>
        <dsp:cNvSpPr/>
      </dsp:nvSpPr>
      <dsp:spPr>
        <a:xfrm>
          <a:off x="5482636" y="1370105"/>
          <a:ext cx="2078203" cy="9919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Сравнение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1061" y="1418530"/>
        <a:ext cx="1981353" cy="895139"/>
      </dsp:txXfrm>
    </dsp:sp>
    <dsp:sp modelId="{026A7FDA-B1AC-46F3-8984-1E61CEDE4180}">
      <dsp:nvSpPr>
        <dsp:cNvPr id="0" name=""/>
        <dsp:cNvSpPr/>
      </dsp:nvSpPr>
      <dsp:spPr>
        <a:xfrm>
          <a:off x="2655857" y="496966"/>
          <a:ext cx="3962858" cy="3962858"/>
        </a:xfrm>
        <a:custGeom>
          <a:avLst/>
          <a:gdLst/>
          <a:ahLst/>
          <a:cxnLst/>
          <a:rect l="0" t="0" r="0" b="0"/>
          <a:pathLst>
            <a:path>
              <a:moveTo>
                <a:pt x="3958104" y="2118606"/>
              </a:moveTo>
              <a:arcTo wR="1981429" hR="1981429" stAng="21838190" swAng="135966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17938-DC06-4FF2-9238-C8AC1F0B7DE5}">
      <dsp:nvSpPr>
        <dsp:cNvPr id="0" name=""/>
        <dsp:cNvSpPr/>
      </dsp:nvSpPr>
      <dsp:spPr>
        <a:xfrm>
          <a:off x="4762840" y="3585411"/>
          <a:ext cx="2078203" cy="9919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Классификация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1265" y="3633836"/>
        <a:ext cx="1981353" cy="895139"/>
      </dsp:txXfrm>
    </dsp:sp>
    <dsp:sp modelId="{BA022C8F-B953-4932-90FA-44D10EBB4077}">
      <dsp:nvSpPr>
        <dsp:cNvPr id="0" name=""/>
        <dsp:cNvSpPr/>
      </dsp:nvSpPr>
      <dsp:spPr>
        <a:xfrm>
          <a:off x="2655857" y="496966"/>
          <a:ext cx="3962858" cy="3962858"/>
        </a:xfrm>
        <a:custGeom>
          <a:avLst/>
          <a:gdLst/>
          <a:ahLst/>
          <a:cxnLst/>
          <a:rect l="0" t="0" r="0" b="0"/>
          <a:pathLst>
            <a:path>
              <a:moveTo>
                <a:pt x="2056827" y="3961423"/>
              </a:moveTo>
              <a:arcTo wR="1981429" hR="1981429" stAng="5269154" swAng="26169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4A0FE-3985-429F-B68A-291B14E50458}">
      <dsp:nvSpPr>
        <dsp:cNvPr id="0" name=""/>
        <dsp:cNvSpPr/>
      </dsp:nvSpPr>
      <dsp:spPr>
        <a:xfrm>
          <a:off x="2433530" y="3585411"/>
          <a:ext cx="2078203" cy="9919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Синтез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1955" y="3633836"/>
        <a:ext cx="1981353" cy="895139"/>
      </dsp:txXfrm>
    </dsp:sp>
    <dsp:sp modelId="{27B3F9B8-B6A4-49DD-BB84-4D3335681AE6}">
      <dsp:nvSpPr>
        <dsp:cNvPr id="0" name=""/>
        <dsp:cNvSpPr/>
      </dsp:nvSpPr>
      <dsp:spPr>
        <a:xfrm>
          <a:off x="2655857" y="496966"/>
          <a:ext cx="3962858" cy="3962858"/>
        </a:xfrm>
        <a:custGeom>
          <a:avLst/>
          <a:gdLst/>
          <a:ahLst/>
          <a:cxnLst/>
          <a:rect l="0" t="0" r="0" b="0"/>
          <a:pathLst>
            <a:path>
              <a:moveTo>
                <a:pt x="210204" y="2869586"/>
              </a:moveTo>
              <a:arcTo wR="1981429" hR="1981429" stAng="9202148" swAng="135966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7DB9A-8D99-4FFB-AB96-3EE52FA4247B}">
      <dsp:nvSpPr>
        <dsp:cNvPr id="0" name=""/>
        <dsp:cNvSpPr/>
      </dsp:nvSpPr>
      <dsp:spPr>
        <a:xfrm>
          <a:off x="1713733" y="1370105"/>
          <a:ext cx="2078203" cy="9919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Выявление причинно-следственных связей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2158" y="1418530"/>
        <a:ext cx="1981353" cy="895139"/>
      </dsp:txXfrm>
    </dsp:sp>
    <dsp:sp modelId="{8870F51F-D582-475D-B12C-EC3938C75899}">
      <dsp:nvSpPr>
        <dsp:cNvPr id="0" name=""/>
        <dsp:cNvSpPr/>
      </dsp:nvSpPr>
      <dsp:spPr>
        <a:xfrm>
          <a:off x="2655857" y="496966"/>
          <a:ext cx="3962858" cy="3962858"/>
        </a:xfrm>
        <a:custGeom>
          <a:avLst/>
          <a:gdLst/>
          <a:ahLst/>
          <a:cxnLst/>
          <a:rect l="0" t="0" r="0" b="0"/>
          <a:pathLst>
            <a:path>
              <a:moveTo>
                <a:pt x="438215" y="738629"/>
              </a:moveTo>
              <a:arcTo wR="1981429" hR="1981429" stAng="13130736" swAng="88137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CA5D8-2C18-41FC-B32D-3599D17D1A3C}">
      <dsp:nvSpPr>
        <dsp:cNvPr id="0" name=""/>
        <dsp:cNvSpPr/>
      </dsp:nvSpPr>
      <dsp:spPr>
        <a:xfrm>
          <a:off x="4824536" y="1881747"/>
          <a:ext cx="3413394" cy="59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03"/>
              </a:lnTo>
              <a:lnTo>
                <a:pt x="3413394" y="296203"/>
              </a:lnTo>
              <a:lnTo>
                <a:pt x="3413394" y="59240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9216C-C6CA-43C6-8148-5F9035DC2DE0}">
      <dsp:nvSpPr>
        <dsp:cNvPr id="0" name=""/>
        <dsp:cNvSpPr/>
      </dsp:nvSpPr>
      <dsp:spPr>
        <a:xfrm>
          <a:off x="4778816" y="1881747"/>
          <a:ext cx="91440" cy="5924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40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F599D-AE53-4A73-AAF3-47A0F5061281}">
      <dsp:nvSpPr>
        <dsp:cNvPr id="0" name=""/>
        <dsp:cNvSpPr/>
      </dsp:nvSpPr>
      <dsp:spPr>
        <a:xfrm>
          <a:off x="1411141" y="1881747"/>
          <a:ext cx="3413394" cy="592407"/>
        </a:xfrm>
        <a:custGeom>
          <a:avLst/>
          <a:gdLst/>
          <a:ahLst/>
          <a:cxnLst/>
          <a:rect l="0" t="0" r="0" b="0"/>
          <a:pathLst>
            <a:path>
              <a:moveTo>
                <a:pt x="3413394" y="0"/>
              </a:moveTo>
              <a:lnTo>
                <a:pt x="3413394" y="296203"/>
              </a:lnTo>
              <a:lnTo>
                <a:pt x="0" y="296203"/>
              </a:lnTo>
              <a:lnTo>
                <a:pt x="0" y="59240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83B82-F13D-4D42-8745-B76E83E19DED}">
      <dsp:nvSpPr>
        <dsp:cNvPr id="0" name=""/>
        <dsp:cNvSpPr/>
      </dsp:nvSpPr>
      <dsp:spPr>
        <a:xfrm>
          <a:off x="3414042" y="471253"/>
          <a:ext cx="2820987" cy="14104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Научное познание имеет троякую задачу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4042" y="471253"/>
        <a:ext cx="2820987" cy="1410493"/>
      </dsp:txXfrm>
    </dsp:sp>
    <dsp:sp modelId="{E3823232-59E0-43C8-B9AE-79C7C92058C6}">
      <dsp:nvSpPr>
        <dsp:cNvPr id="0" name=""/>
        <dsp:cNvSpPr/>
      </dsp:nvSpPr>
      <dsp:spPr>
        <a:xfrm>
          <a:off x="647" y="2474154"/>
          <a:ext cx="2820987" cy="14104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Описание 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" y="2474154"/>
        <a:ext cx="2820987" cy="1410493"/>
      </dsp:txXfrm>
    </dsp:sp>
    <dsp:sp modelId="{72F1E1FA-71B1-4812-90CE-8E1584CB3589}">
      <dsp:nvSpPr>
        <dsp:cNvPr id="0" name=""/>
        <dsp:cNvSpPr/>
      </dsp:nvSpPr>
      <dsp:spPr>
        <a:xfrm>
          <a:off x="3414042" y="2474154"/>
          <a:ext cx="2820987" cy="14104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Объяснение 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4042" y="2474154"/>
        <a:ext cx="2820987" cy="1410493"/>
      </dsp:txXfrm>
    </dsp:sp>
    <dsp:sp modelId="{1D9AF457-3660-4AB9-BB98-55979164E4F1}">
      <dsp:nvSpPr>
        <dsp:cNvPr id="0" name=""/>
        <dsp:cNvSpPr/>
      </dsp:nvSpPr>
      <dsp:spPr>
        <a:xfrm>
          <a:off x="6827436" y="2474154"/>
          <a:ext cx="2820987" cy="14104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Предсказание процессов и явлений действительности</a:t>
          </a:r>
          <a:endParaRPr lang="ru-RU" sz="24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27436" y="2474154"/>
        <a:ext cx="2820987" cy="14104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E7DE8-F68E-42F1-98AD-88247D046462}">
      <dsp:nvSpPr>
        <dsp:cNvPr id="0" name=""/>
        <dsp:cNvSpPr/>
      </dsp:nvSpPr>
      <dsp:spPr>
        <a:xfrm rot="5400000">
          <a:off x="-190600" y="192483"/>
          <a:ext cx="1270672" cy="8894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46617"/>
        <a:ext cx="889470" cy="381202"/>
      </dsp:txXfrm>
    </dsp:sp>
    <dsp:sp modelId="{86CEFFD3-4106-465B-9A22-78D253F55793}">
      <dsp:nvSpPr>
        <dsp:cNvPr id="0" name=""/>
        <dsp:cNvSpPr/>
      </dsp:nvSpPr>
      <dsp:spPr>
        <a:xfrm rot="5400000">
          <a:off x="4642835" y="-3751481"/>
          <a:ext cx="825937" cy="8332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познаваемости, что подтверждается всей общественно-исторической практикой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9471" y="42202"/>
        <a:ext cx="8292347" cy="745299"/>
      </dsp:txXfrm>
    </dsp:sp>
    <dsp:sp modelId="{487E10C1-BDBF-4E05-BA47-E6B43D0E400B}">
      <dsp:nvSpPr>
        <dsp:cNvPr id="0" name=""/>
        <dsp:cNvSpPr/>
      </dsp:nvSpPr>
      <dsp:spPr>
        <a:xfrm rot="5400000">
          <a:off x="-190600" y="1316681"/>
          <a:ext cx="1270672" cy="8894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570815"/>
        <a:ext cx="889470" cy="381202"/>
      </dsp:txXfrm>
    </dsp:sp>
    <dsp:sp modelId="{D1FF3FF9-1D22-4AF4-8382-B6026B880877}">
      <dsp:nvSpPr>
        <dsp:cNvPr id="0" name=""/>
        <dsp:cNvSpPr/>
      </dsp:nvSpPr>
      <dsp:spPr>
        <a:xfrm rot="5400000">
          <a:off x="4642835" y="-2627283"/>
          <a:ext cx="825937" cy="8332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отражения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9471" y="1166400"/>
        <a:ext cx="8292347" cy="745299"/>
      </dsp:txXfrm>
    </dsp:sp>
    <dsp:sp modelId="{D8E24046-02D0-469B-A44C-30383773273E}">
      <dsp:nvSpPr>
        <dsp:cNvPr id="0" name=""/>
        <dsp:cNvSpPr/>
      </dsp:nvSpPr>
      <dsp:spPr>
        <a:xfrm rot="5400000">
          <a:off x="-190600" y="2440879"/>
          <a:ext cx="1270672" cy="8894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695013"/>
        <a:ext cx="889470" cy="381202"/>
      </dsp:txXfrm>
    </dsp:sp>
    <dsp:sp modelId="{BA111631-0C20-435E-9D48-29D38D7AA43B}">
      <dsp:nvSpPr>
        <dsp:cNvPr id="0" name=""/>
        <dsp:cNvSpPr/>
      </dsp:nvSpPr>
      <dsp:spPr>
        <a:xfrm rot="5400000">
          <a:off x="4642835" y="-1503085"/>
          <a:ext cx="825937" cy="8332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отражения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9471" y="2290598"/>
        <a:ext cx="8292347" cy="745299"/>
      </dsp:txXfrm>
    </dsp:sp>
    <dsp:sp modelId="{2AEF4819-0181-437A-A8AA-DEF6C1704C6C}">
      <dsp:nvSpPr>
        <dsp:cNvPr id="0" name=""/>
        <dsp:cNvSpPr/>
      </dsp:nvSpPr>
      <dsp:spPr>
        <a:xfrm rot="5400000">
          <a:off x="-190600" y="3565077"/>
          <a:ext cx="1270672" cy="88947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819211"/>
        <a:ext cx="889470" cy="381202"/>
      </dsp:txXfrm>
    </dsp:sp>
    <dsp:sp modelId="{08173AD8-D203-401E-B5EF-8281332B11F2}">
      <dsp:nvSpPr>
        <dsp:cNvPr id="0" name=""/>
        <dsp:cNvSpPr/>
      </dsp:nvSpPr>
      <dsp:spPr>
        <a:xfrm rot="5400000">
          <a:off x="4642835" y="-378888"/>
          <a:ext cx="825937" cy="8332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определяющей роли практики в познании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9471" y="3414795"/>
        <a:ext cx="8292347" cy="7452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BDF13-0A35-4473-8A69-6E83F1B91A77}">
      <dsp:nvSpPr>
        <dsp:cNvPr id="0" name=""/>
        <dsp:cNvSpPr/>
      </dsp:nvSpPr>
      <dsp:spPr>
        <a:xfrm>
          <a:off x="3771876" y="1890209"/>
          <a:ext cx="1620179" cy="16201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Виды и приемы анализа текста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0967" y="1969300"/>
        <a:ext cx="1461997" cy="1461997"/>
      </dsp:txXfrm>
    </dsp:sp>
    <dsp:sp modelId="{8EACB3A3-5943-49AC-8198-3A2D7A8A4115}">
      <dsp:nvSpPr>
        <dsp:cNvPr id="0" name=""/>
        <dsp:cNvSpPr/>
      </dsp:nvSpPr>
      <dsp:spPr>
        <a:xfrm rot="16200000">
          <a:off x="4246464" y="1554707"/>
          <a:ext cx="6710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1004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8C198-E798-47A5-9D4B-D57DBE6F184B}">
      <dsp:nvSpPr>
        <dsp:cNvPr id="0" name=""/>
        <dsp:cNvSpPr/>
      </dsp:nvSpPr>
      <dsp:spPr>
        <a:xfrm>
          <a:off x="3632000" y="-132756"/>
          <a:ext cx="1899932" cy="135196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развития действия 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7997" y="-66759"/>
        <a:ext cx="1767938" cy="1219967"/>
      </dsp:txXfrm>
    </dsp:sp>
    <dsp:sp modelId="{DA3C4EBE-4062-4D45-91E4-7404A3DC5500}">
      <dsp:nvSpPr>
        <dsp:cNvPr id="0" name=""/>
        <dsp:cNvSpPr/>
      </dsp:nvSpPr>
      <dsp:spPr>
        <a:xfrm>
          <a:off x="5392056" y="2700299"/>
          <a:ext cx="3970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7019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2B476-6349-4237-9C9A-9715EB495127}">
      <dsp:nvSpPr>
        <dsp:cNvPr id="0" name=""/>
        <dsp:cNvSpPr/>
      </dsp:nvSpPr>
      <dsp:spPr>
        <a:xfrm>
          <a:off x="5789075" y="2024318"/>
          <a:ext cx="1899932" cy="135196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художественных образов 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5072" y="2090315"/>
        <a:ext cx="1767938" cy="1219967"/>
      </dsp:txXfrm>
    </dsp:sp>
    <dsp:sp modelId="{CE050045-3CD4-4527-958F-A136AB7191B8}">
      <dsp:nvSpPr>
        <dsp:cNvPr id="0" name=""/>
        <dsp:cNvSpPr/>
      </dsp:nvSpPr>
      <dsp:spPr>
        <a:xfrm rot="5400000">
          <a:off x="4246464" y="3845891"/>
          <a:ext cx="6710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1004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EC8BB-7814-4D7D-AABB-766B570E96E8}">
      <dsp:nvSpPr>
        <dsp:cNvPr id="0" name=""/>
        <dsp:cNvSpPr/>
      </dsp:nvSpPr>
      <dsp:spPr>
        <a:xfrm>
          <a:off x="3632000" y="4181393"/>
          <a:ext cx="1899932" cy="135196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Стилистический (языковой) анализ 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7997" y="4247390"/>
        <a:ext cx="1767938" cy="1219967"/>
      </dsp:txXfrm>
    </dsp:sp>
    <dsp:sp modelId="{9A3289B7-1771-4C48-9970-B6BB1D2F76EE}">
      <dsp:nvSpPr>
        <dsp:cNvPr id="0" name=""/>
        <dsp:cNvSpPr/>
      </dsp:nvSpPr>
      <dsp:spPr>
        <a:xfrm rot="10800000">
          <a:off x="3374857" y="2700299"/>
          <a:ext cx="3970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7019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0976A-81C9-4B91-8EA8-2814E45AC5E9}">
      <dsp:nvSpPr>
        <dsp:cNvPr id="0" name=""/>
        <dsp:cNvSpPr/>
      </dsp:nvSpPr>
      <dsp:spPr>
        <a:xfrm>
          <a:off x="1474925" y="2024318"/>
          <a:ext cx="1899932" cy="135196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Проблемный анализ 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0922" y="2090315"/>
        <a:ext cx="1767938" cy="1219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288000"/>
            <a:ext cx="8100000" cy="5119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504000" y="288000"/>
            <a:ext cx="8100000" cy="5119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6" name="Рисунок 115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117" name="Рисунок 116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88000"/>
            <a:ext cx="8100000" cy="5119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1040"/>
            <a:ext cx="8100000" cy="123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x-none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x-none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x-none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x-none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x-none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x-none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x-none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x-none" sz="2000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x-none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x-none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A824995-B722-4F89-8DFF-96FAA3E4993C}" type="slidenum">
              <a:rPr lang="x-none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x-none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x-none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x-none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x-none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x-none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x-none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x-none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x-none" sz="2000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x-none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x-none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43DED79-50FB-4287-8D90-788D76827282}" type="slidenum">
              <a:rPr lang="x-none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/>
          <p:nvPr/>
        </p:nvPicPr>
        <p:blipFill>
          <a:blip r:embed="rId14"/>
          <a:stretch/>
        </p:blipFill>
        <p:spPr>
          <a:xfrm>
            <a:off x="0" y="0"/>
            <a:ext cx="10079640" cy="755568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8100000" cy="110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Times New Roman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Times New Roman"/>
              </a:rPr>
              <a:t>Для правки структуры щёлкните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x-none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x-none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x-none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x-none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x-none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x-none" sz="2000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5361F7C3-2CD8-4601-9FD9-C8E9C5C28DF9}" type="slidenum">
              <a:rPr lang="ru-RU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55" y="-2"/>
            <a:ext cx="10080000" cy="15475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Информация для учителей русского языка</a:t>
            </a:r>
            <a:endParaRPr lang="ru-RU" sz="3200" b="1" dirty="0"/>
          </a:p>
        </p:txBody>
      </p:sp>
      <p:sp>
        <p:nvSpPr>
          <p:cNvPr id="3" name="AutoShape 4" descr="Ползунов Иван Иван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Ползунов Иван Иван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Ползунов Иван Иванови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Ползунов Иван Иванович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24093" y="2514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Логические действия</a:t>
            </a:r>
            <a:endParaRPr lang="ru-RU" sz="3200" b="1" dirty="0"/>
          </a:p>
        </p:txBody>
      </p:sp>
      <p:sp>
        <p:nvSpPr>
          <p:cNvPr id="125" name="TextShape 2"/>
          <p:cNvSpPr txBox="1"/>
          <p:nvPr/>
        </p:nvSpPr>
        <p:spPr>
          <a:xfrm>
            <a:off x="539999" y="1800000"/>
            <a:ext cx="9506657" cy="5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200" dirty="0">
                <a:latin typeface="Times New Roman"/>
              </a:rPr>
              <a:t>2.Составить и предоставить учащимся памятку конкретных шагов, с помощью которых можно осуществлять ту или иную мыслительную операцию. </a:t>
            </a:r>
          </a:p>
          <a:p>
            <a:pPr>
              <a:buSzPct val="45000"/>
              <a:buFont typeface="StarSymbol"/>
              <a:buChar char=""/>
            </a:pPr>
            <a:r>
              <a:rPr lang="ru-RU" sz="2200" dirty="0">
                <a:latin typeface="Times New Roman"/>
              </a:rPr>
              <a:t>3.Подобрать или сконструировать учебные задания, направленные на отработку той или иной мыслительной операции.</a:t>
            </a:r>
            <a:endParaRPr lang="ru-RU" sz="2400" dirty="0"/>
          </a:p>
        </p:txBody>
      </p:sp>
      <p:pic>
        <p:nvPicPr>
          <p:cNvPr id="7172" name="Picture 4" descr="Виды, операции и формы мышл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3923656"/>
            <a:ext cx="838756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24093" y="2514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Логические действия</a:t>
            </a:r>
            <a:endParaRPr lang="ru-RU" sz="3200" b="1" dirty="0"/>
          </a:p>
        </p:txBody>
      </p:sp>
      <p:sp>
        <p:nvSpPr>
          <p:cNvPr id="125" name="TextShape 2"/>
          <p:cNvSpPr txBox="1"/>
          <p:nvPr/>
        </p:nvSpPr>
        <p:spPr>
          <a:xfrm>
            <a:off x="539999" y="1800000"/>
            <a:ext cx="9506657" cy="5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200" dirty="0">
                <a:latin typeface="Times New Roman"/>
              </a:rPr>
              <a:t>При этом в процессе выполнения заданий необходимо: </a:t>
            </a:r>
            <a:endParaRPr lang="ru-RU" sz="2200" dirty="0" smtClean="0">
              <a:latin typeface="Times New Roman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76907644"/>
              </p:ext>
            </p:extLst>
          </p:nvPr>
        </p:nvGraphicFramePr>
        <p:xfrm>
          <a:off x="524093" y="2267669"/>
          <a:ext cx="90716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26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24093" y="2514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Логические действия</a:t>
            </a:r>
            <a:endParaRPr lang="ru-RU" sz="3200" b="1" dirty="0"/>
          </a:p>
        </p:txBody>
      </p:sp>
      <p:sp>
        <p:nvSpPr>
          <p:cNvPr id="125" name="TextShape 2"/>
          <p:cNvSpPr txBox="1"/>
          <p:nvPr/>
        </p:nvSpPr>
        <p:spPr>
          <a:xfrm>
            <a:off x="539999" y="1800000"/>
            <a:ext cx="9506657" cy="5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200" dirty="0">
                <a:latin typeface="Times New Roman"/>
              </a:rPr>
              <a:t>Исходя из особенностей данного алгоритма, рассмотрим принципы формирования мыслительных операций, которые лежат в основе базовых логических действий.</a:t>
            </a:r>
            <a:endParaRPr lang="ru-RU" sz="2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6231192"/>
              </p:ext>
            </p:extLst>
          </p:nvPr>
        </p:nvGraphicFramePr>
        <p:xfrm>
          <a:off x="518266" y="2915741"/>
          <a:ext cx="9274574" cy="464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0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24093" y="2514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Основы научного познания</a:t>
            </a:r>
            <a:endParaRPr lang="ru-RU" sz="3200" b="1" dirty="0"/>
          </a:p>
        </p:txBody>
      </p:sp>
      <p:sp>
        <p:nvSpPr>
          <p:cNvPr id="125" name="TextShape 2"/>
          <p:cNvSpPr txBox="1"/>
          <p:nvPr/>
        </p:nvSpPr>
        <p:spPr>
          <a:xfrm>
            <a:off x="539999" y="1800000"/>
            <a:ext cx="9506657" cy="5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200" dirty="0">
                <a:latin typeface="Times New Roman"/>
              </a:rPr>
              <a:t>Познание — это специфический вид деятельности человека, направленный на изучение окружающего мира и самого себя в этом мире. Научное познание – это процесс получения объективного истинного знания направленного на отражение закономерностей в понятийной форме.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64116391"/>
              </p:ext>
            </p:extLst>
          </p:nvPr>
        </p:nvGraphicFramePr>
        <p:xfrm>
          <a:off x="287784" y="3203773"/>
          <a:ext cx="9649072" cy="4355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35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24093" y="2514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Основы научного познания</a:t>
            </a:r>
            <a:endParaRPr lang="ru-RU" sz="3200" b="1" dirty="0"/>
          </a:p>
        </p:txBody>
      </p:sp>
      <p:sp>
        <p:nvSpPr>
          <p:cNvPr id="125" name="TextShape 2"/>
          <p:cNvSpPr txBox="1"/>
          <p:nvPr/>
        </p:nvSpPr>
        <p:spPr>
          <a:xfrm>
            <a:off x="539999" y="1800000"/>
            <a:ext cx="9506657" cy="5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200" dirty="0" smtClean="0">
                <a:latin typeface="Times New Roman"/>
              </a:rPr>
              <a:t>Основными элементами научного познания являются: </a:t>
            </a:r>
          </a:p>
          <a:p>
            <a:pPr>
              <a:buSzPct val="45000"/>
              <a:buFont typeface="StarSymbol"/>
              <a:buChar char=""/>
            </a:pPr>
            <a:r>
              <a:rPr lang="ru-RU" sz="2200" dirty="0" smtClean="0">
                <a:latin typeface="Times New Roman"/>
              </a:rPr>
              <a:t>1) твердо установленные факты; </a:t>
            </a:r>
          </a:p>
          <a:p>
            <a:pPr>
              <a:buSzPct val="45000"/>
              <a:buFont typeface="StarSymbol"/>
              <a:buChar char=""/>
            </a:pPr>
            <a:r>
              <a:rPr lang="ru-RU" sz="2200" dirty="0" smtClean="0">
                <a:latin typeface="Times New Roman"/>
              </a:rPr>
              <a:t>2) теории; </a:t>
            </a:r>
          </a:p>
          <a:p>
            <a:pPr>
              <a:buSzPct val="45000"/>
              <a:buFont typeface="StarSymbol"/>
              <a:buChar char=""/>
            </a:pPr>
            <a:r>
              <a:rPr lang="ru-RU" sz="2200" dirty="0" smtClean="0">
                <a:latin typeface="Times New Roman"/>
              </a:rPr>
              <a:t>3) закономерности, обобщающие группы фактов </a:t>
            </a:r>
          </a:p>
          <a:p>
            <a:pPr>
              <a:buSzPct val="45000"/>
              <a:buFont typeface="StarSymbol"/>
              <a:buChar char=""/>
            </a:pPr>
            <a:r>
              <a:rPr lang="ru-RU" sz="2200" dirty="0" smtClean="0">
                <a:latin typeface="Times New Roman"/>
              </a:rPr>
              <a:t>4) научные картины мира; </a:t>
            </a:r>
          </a:p>
          <a:p>
            <a:pPr>
              <a:buSzPct val="45000"/>
              <a:buFont typeface="StarSymbol"/>
              <a:buChar char=""/>
            </a:pPr>
            <a:r>
              <a:rPr lang="ru-RU" sz="2200" dirty="0" smtClean="0">
                <a:latin typeface="Times New Roman"/>
              </a:rPr>
              <a:t>5) методы как специфические приемы и способы исследования реальности</a:t>
            </a:r>
            <a:endParaRPr lang="ru-RU" sz="2400" dirty="0"/>
          </a:p>
        </p:txBody>
      </p:sp>
      <p:pic>
        <p:nvPicPr>
          <p:cNvPr id="8194" name="Picture 2" descr="Алгоритм научного познания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20" y="3990255"/>
            <a:ext cx="3528392" cy="356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7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24093" y="2514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Основы научного познания</a:t>
            </a:r>
            <a:endParaRPr lang="ru-RU" sz="3200" b="1" dirty="0"/>
          </a:p>
        </p:txBody>
      </p:sp>
      <p:sp>
        <p:nvSpPr>
          <p:cNvPr id="125" name="TextShape 2"/>
          <p:cNvSpPr txBox="1"/>
          <p:nvPr/>
        </p:nvSpPr>
        <p:spPr>
          <a:xfrm>
            <a:off x="539999" y="1800000"/>
            <a:ext cx="9506657" cy="5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200" dirty="0">
                <a:latin typeface="Times New Roman"/>
              </a:rPr>
              <a:t>Гносеология стремится выявить общее и существенное во всех видах познавательной деятельности. К числу важнейших принципов, лежащих в основе теории познания, относятся: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35910318"/>
              </p:ext>
            </p:extLst>
          </p:nvPr>
        </p:nvGraphicFramePr>
        <p:xfrm>
          <a:off x="373596" y="2915741"/>
          <a:ext cx="9222137" cy="464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72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24093" y="2514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Основы научного познания</a:t>
            </a:r>
            <a:endParaRPr lang="ru-RU" sz="3200" b="1" dirty="0"/>
          </a:p>
        </p:txBody>
      </p:sp>
      <p:sp>
        <p:nvSpPr>
          <p:cNvPr id="125" name="TextShape 2"/>
          <p:cNvSpPr txBox="1"/>
          <p:nvPr/>
        </p:nvSpPr>
        <p:spPr>
          <a:xfrm>
            <a:off x="539999" y="1800000"/>
            <a:ext cx="9506657" cy="5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200" dirty="0">
                <a:latin typeface="Times New Roman"/>
              </a:rPr>
              <a:t>Уровни научного познания: </a:t>
            </a:r>
            <a:endParaRPr lang="ru-RU" sz="2200" dirty="0" smtClean="0">
              <a:latin typeface="Times New Roman"/>
            </a:endParaRPr>
          </a:p>
          <a:p>
            <a:pPr>
              <a:buSzPct val="45000"/>
              <a:buFont typeface="StarSymbol"/>
              <a:buChar char=""/>
            </a:pPr>
            <a:r>
              <a:rPr lang="ru-RU" sz="2200" dirty="0" smtClean="0">
                <a:latin typeface="Times New Roman"/>
              </a:rPr>
              <a:t>1</a:t>
            </a:r>
            <a:r>
              <a:rPr lang="ru-RU" sz="2200" dirty="0">
                <a:latin typeface="Times New Roman"/>
              </a:rPr>
              <a:t>) Эмпирический ― выявление объективных фактов, как правило, со стороны их очевидных связей. </a:t>
            </a:r>
            <a:endParaRPr lang="ru-RU" sz="2200" dirty="0" smtClean="0">
              <a:latin typeface="Times New Roman"/>
            </a:endParaRPr>
          </a:p>
          <a:p>
            <a:pPr>
              <a:buSzPct val="45000"/>
              <a:buFont typeface="StarSymbol"/>
              <a:buChar char=""/>
            </a:pPr>
            <a:r>
              <a:rPr lang="ru-RU" sz="2200" dirty="0" smtClean="0">
                <a:latin typeface="Times New Roman"/>
              </a:rPr>
              <a:t>2</a:t>
            </a:r>
            <a:r>
              <a:rPr lang="ru-RU" sz="2200" dirty="0">
                <a:latin typeface="Times New Roman"/>
              </a:rPr>
              <a:t>) Теоретический ― выявление фундаментальных закономерностей, обнаружение за видимыми проявлениями скрытых, внутренних связей и отношений.</a:t>
            </a:r>
            <a:endParaRPr lang="ru-RU" sz="2400" dirty="0"/>
          </a:p>
        </p:txBody>
      </p:sp>
      <p:pic>
        <p:nvPicPr>
          <p:cNvPr id="9218" name="Picture 2" descr="Познание - Человек и Общество - Подготовка к ЕГЭ по обществознан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09" y="3567779"/>
            <a:ext cx="5472608" cy="401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7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24093" y="2514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Анализ текста</a:t>
            </a:r>
            <a:endParaRPr lang="ru-RU" sz="3200" b="1" dirty="0"/>
          </a:p>
        </p:txBody>
      </p:sp>
      <p:sp>
        <p:nvSpPr>
          <p:cNvPr id="125" name="TextShape 2"/>
          <p:cNvSpPr txBox="1"/>
          <p:nvPr/>
        </p:nvSpPr>
        <p:spPr>
          <a:xfrm>
            <a:off x="539999" y="1800000"/>
            <a:ext cx="9506657" cy="5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 lang="ru-RU" sz="2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05922001"/>
              </p:ext>
            </p:extLst>
          </p:nvPr>
        </p:nvGraphicFramePr>
        <p:xfrm>
          <a:off x="431800" y="1979637"/>
          <a:ext cx="9163933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14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24093" y="2514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Орфографический анализ</a:t>
            </a:r>
            <a:endParaRPr lang="ru-RU" sz="3200" b="1" dirty="0"/>
          </a:p>
        </p:txBody>
      </p:sp>
      <p:sp>
        <p:nvSpPr>
          <p:cNvPr id="125" name="TextShape 2"/>
          <p:cNvSpPr txBox="1"/>
          <p:nvPr/>
        </p:nvSpPr>
        <p:spPr>
          <a:xfrm>
            <a:off x="539999" y="1800000"/>
            <a:ext cx="9506657" cy="5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200" dirty="0">
                <a:latin typeface="Times New Roman"/>
              </a:rPr>
              <a:t>Орфографический разбор предполагает устный или письменный анализ орфограмм в слове. Схема орфографического разбора </a:t>
            </a:r>
            <a:r>
              <a:rPr lang="ru-RU" sz="2200" dirty="0" smtClean="0">
                <a:latin typeface="Times New Roman"/>
              </a:rPr>
              <a:t>слова:</a:t>
            </a:r>
          </a:p>
          <a:p>
            <a:pPr>
              <a:buSzPct val="45000"/>
              <a:buFont typeface="StarSymbol"/>
              <a:buChar char=""/>
            </a:pPr>
            <a:r>
              <a:rPr lang="ru-RU" sz="2200" dirty="0" smtClean="0">
                <a:latin typeface="Times New Roman"/>
              </a:rPr>
              <a:t>1</a:t>
            </a:r>
            <a:r>
              <a:rPr lang="ru-RU" sz="2200" dirty="0">
                <a:latin typeface="Times New Roman"/>
              </a:rPr>
              <a:t>. Выписать контрольное слово. </a:t>
            </a:r>
            <a:endParaRPr lang="ru-RU" sz="2200" dirty="0" smtClean="0">
              <a:latin typeface="Times New Roman"/>
            </a:endParaRPr>
          </a:p>
          <a:p>
            <a:pPr>
              <a:buSzPct val="45000"/>
              <a:buFont typeface="StarSymbol"/>
              <a:buChar char=""/>
            </a:pPr>
            <a:r>
              <a:rPr lang="ru-RU" sz="2200" dirty="0" smtClean="0">
                <a:latin typeface="Times New Roman"/>
              </a:rPr>
              <a:t>2</a:t>
            </a:r>
            <a:r>
              <a:rPr lang="ru-RU" sz="2200" dirty="0">
                <a:latin typeface="Times New Roman"/>
              </a:rPr>
              <a:t>. Вставить пропущенные буквы или раскрыть скобки. </a:t>
            </a:r>
            <a:endParaRPr lang="ru-RU" sz="2200" dirty="0" smtClean="0">
              <a:latin typeface="Times New Roman"/>
            </a:endParaRPr>
          </a:p>
          <a:p>
            <a:pPr>
              <a:buSzPct val="45000"/>
              <a:buFont typeface="StarSymbol"/>
              <a:buChar char=""/>
            </a:pPr>
            <a:r>
              <a:rPr lang="ru-RU" sz="2200" dirty="0" smtClean="0">
                <a:latin typeface="Times New Roman"/>
              </a:rPr>
              <a:t>3</a:t>
            </a:r>
            <a:r>
              <a:rPr lang="ru-RU" sz="2200" dirty="0">
                <a:latin typeface="Times New Roman"/>
              </a:rPr>
              <a:t>. Подчеркнуть в слове место орфограммы. </a:t>
            </a:r>
            <a:endParaRPr lang="ru-RU" sz="2200" dirty="0" smtClean="0">
              <a:latin typeface="Times New Roman"/>
            </a:endParaRPr>
          </a:p>
          <a:p>
            <a:pPr>
              <a:buSzPct val="45000"/>
              <a:buFont typeface="StarSymbol"/>
              <a:buChar char=""/>
            </a:pPr>
            <a:r>
              <a:rPr lang="ru-RU" sz="2200" dirty="0" smtClean="0">
                <a:latin typeface="Times New Roman"/>
              </a:rPr>
              <a:t>4</a:t>
            </a:r>
            <a:r>
              <a:rPr lang="ru-RU" sz="2200" dirty="0">
                <a:latin typeface="Times New Roman"/>
              </a:rPr>
              <a:t>. Назвать орфограмму и объяснить (устно или письменно) условия правильного написания. </a:t>
            </a:r>
            <a:endParaRPr lang="ru-RU" sz="2200" dirty="0" smtClean="0">
              <a:latin typeface="Times New Roman"/>
            </a:endParaRPr>
          </a:p>
          <a:p>
            <a:pPr>
              <a:buSzPct val="45000"/>
              <a:buFont typeface="StarSymbol"/>
              <a:buChar char=""/>
            </a:pPr>
            <a:r>
              <a:rPr lang="ru-RU" sz="2200" dirty="0" smtClean="0">
                <a:latin typeface="Times New Roman"/>
              </a:rPr>
              <a:t>5</a:t>
            </a:r>
            <a:r>
              <a:rPr lang="ru-RU" sz="2200" dirty="0">
                <a:latin typeface="Times New Roman"/>
              </a:rPr>
              <a:t>. Указать проверочное слово (если возможно) и привести примеры слов с данной орфограммой.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22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24093" y="2514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Словообразовательный анализ слова</a:t>
            </a:r>
            <a:endParaRPr lang="ru-RU" sz="3200" b="1" dirty="0"/>
          </a:p>
        </p:txBody>
      </p:sp>
      <p:sp>
        <p:nvSpPr>
          <p:cNvPr id="125" name="TextShape 2"/>
          <p:cNvSpPr txBox="1"/>
          <p:nvPr/>
        </p:nvSpPr>
        <p:spPr>
          <a:xfrm>
            <a:off x="539999" y="1800000"/>
            <a:ext cx="9506657" cy="5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200" dirty="0">
                <a:latin typeface="Times New Roman"/>
              </a:rPr>
              <a:t>Словообразовательный разбор — это анализ структуры слова с целью определения его морфемного состава и происхождения. В ходе разбора выясняется, от какого корня или основы образовано слово, какие аффиксы использованы.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36" y="3207247"/>
            <a:ext cx="8460753" cy="43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8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24093" y="2514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Информативность текста</a:t>
            </a:r>
            <a:endParaRPr lang="ru-RU" sz="3200" b="1" dirty="0"/>
          </a:p>
        </p:txBody>
      </p:sp>
      <p:sp>
        <p:nvSpPr>
          <p:cNvPr id="125" name="TextShape 2"/>
          <p:cNvSpPr txBox="1"/>
          <p:nvPr/>
        </p:nvSpPr>
        <p:spPr>
          <a:xfrm>
            <a:off x="539999" y="1800000"/>
            <a:ext cx="9506657" cy="5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200" dirty="0">
                <a:latin typeface="Times New Roman"/>
              </a:rPr>
              <a:t>«Информативность текста – это степень его </a:t>
            </a:r>
            <a:r>
              <a:rPr lang="ru-RU" sz="2200" dirty="0" err="1">
                <a:latin typeface="Times New Roman"/>
              </a:rPr>
              <a:t>смысло</a:t>
            </a:r>
            <a:r>
              <a:rPr lang="ru-RU" sz="2200" dirty="0">
                <a:latin typeface="Times New Roman"/>
              </a:rPr>
              <a:t>-содержательной новизны для читателя, которая заключена в теме и авторской концепции, системе авторских оценок предмета мысли».</a:t>
            </a:r>
            <a:endParaRPr dirty="0"/>
          </a:p>
        </p:txBody>
      </p:sp>
      <p:pic>
        <p:nvPicPr>
          <p:cNvPr id="2054" name="Picture 6" descr="Информативность – залог успешного текста — ЮНПРЕ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3563813"/>
            <a:ext cx="8239560" cy="36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24093" y="2514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Словообразовательный анализ слова</a:t>
            </a:r>
            <a:endParaRPr lang="ru-RU" sz="3200" b="1" dirty="0"/>
          </a:p>
        </p:txBody>
      </p:sp>
      <p:sp>
        <p:nvSpPr>
          <p:cNvPr id="125" name="TextShape 2"/>
          <p:cNvSpPr txBox="1"/>
          <p:nvPr/>
        </p:nvSpPr>
        <p:spPr>
          <a:xfrm>
            <a:off x="539999" y="1800000"/>
            <a:ext cx="9506657" cy="5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200" dirty="0">
                <a:latin typeface="Times New Roman"/>
              </a:rPr>
              <a:t>Словообразовательный разбор — это анализ структуры слова с целью определения его морфемного состава и происхождения. В ходе разбора выясняется, от какого корня или основы образовано слово, какие аффиксы использованы.</a:t>
            </a:r>
            <a:endParaRPr lang="ru-RU" sz="2400" dirty="0"/>
          </a:p>
        </p:txBody>
      </p:sp>
      <p:pic>
        <p:nvPicPr>
          <p:cNvPr id="3074" name="Picture 2" descr="Словообразовательный разбор слова. Как делать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45" y="3179039"/>
            <a:ext cx="7805936" cy="443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Спасибо За внимание - 10242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756"/>
            <a:ext cx="10080625" cy="75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0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24093" y="2514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Информативность текста</a:t>
            </a:r>
            <a:endParaRPr lang="ru-RU" sz="3200" b="1" dirty="0"/>
          </a:p>
        </p:txBody>
      </p:sp>
      <p:sp>
        <p:nvSpPr>
          <p:cNvPr id="125" name="TextShape 2"/>
          <p:cNvSpPr txBox="1"/>
          <p:nvPr/>
        </p:nvSpPr>
        <p:spPr>
          <a:xfrm>
            <a:off x="539999" y="1800000"/>
            <a:ext cx="9506657" cy="5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200" dirty="0">
                <a:latin typeface="Times New Roman"/>
              </a:rPr>
              <a:t>Необходимо отметить, что текст передаёт определённую последовательность фактов, которые развёртываются во времени и пространстве по особым правилам в зависимости от содержания и типов текста.</a:t>
            </a:r>
            <a:endParaRPr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44755019"/>
              </p:ext>
            </p:extLst>
          </p:nvPr>
        </p:nvGraphicFramePr>
        <p:xfrm>
          <a:off x="287784" y="2843733"/>
          <a:ext cx="9649072" cy="471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19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24093" y="2514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Смысловая переработка информации</a:t>
            </a:r>
            <a:endParaRPr lang="ru-RU" sz="3200" b="1" dirty="0"/>
          </a:p>
        </p:txBody>
      </p:sp>
      <p:sp>
        <p:nvSpPr>
          <p:cNvPr id="125" name="TextShape 2"/>
          <p:cNvSpPr txBox="1"/>
          <p:nvPr/>
        </p:nvSpPr>
        <p:spPr>
          <a:xfrm>
            <a:off x="539999" y="1800000"/>
            <a:ext cx="9506657" cy="5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200" dirty="0">
                <a:latin typeface="Times New Roman"/>
              </a:rPr>
              <a:t>Информационная переработка текста – процесс извлечения необходимой информации из текста-источника. Информационная переработка научных, научно-популярных, учебно-научных и (реже) публицистических или художественных текстов – это написание на их основе планов, тезисов, конспектов, аннотаций, рефератов и т. п.</a:t>
            </a:r>
            <a:endParaRPr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88193040"/>
              </p:ext>
            </p:extLst>
          </p:nvPr>
        </p:nvGraphicFramePr>
        <p:xfrm>
          <a:off x="339469" y="3491805"/>
          <a:ext cx="9222137" cy="409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5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24093" y="2514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Смысловая переработка информации</a:t>
            </a:r>
            <a:endParaRPr lang="ru-RU" sz="3200" b="1" dirty="0"/>
          </a:p>
        </p:txBody>
      </p:sp>
      <p:sp>
        <p:nvSpPr>
          <p:cNvPr id="125" name="TextShape 2"/>
          <p:cNvSpPr txBox="1"/>
          <p:nvPr/>
        </p:nvSpPr>
        <p:spPr>
          <a:xfrm>
            <a:off x="539999" y="1800000"/>
            <a:ext cx="9506657" cy="5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endParaRPr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92182404"/>
              </p:ext>
            </p:extLst>
          </p:nvPr>
        </p:nvGraphicFramePr>
        <p:xfrm>
          <a:off x="343281" y="2039361"/>
          <a:ext cx="9222137" cy="552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61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24093" y="2514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 err="1">
                <a:solidFill>
                  <a:srgbClr val="000000"/>
                </a:solidFill>
                <a:latin typeface="Times New Roman"/>
              </a:rPr>
              <a:t>Фактуальная</a:t>
            </a:r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, концептуальная, подтекстовая информация.</a:t>
            </a:r>
            <a:endParaRPr lang="ru-RU" sz="3200" b="1" dirty="0"/>
          </a:p>
        </p:txBody>
      </p:sp>
      <p:sp>
        <p:nvSpPr>
          <p:cNvPr id="125" name="TextShape 2"/>
          <p:cNvSpPr txBox="1"/>
          <p:nvPr/>
        </p:nvSpPr>
        <p:spPr>
          <a:xfrm>
            <a:off x="539999" y="1800000"/>
            <a:ext cx="9506657" cy="5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200" dirty="0" err="1">
                <a:latin typeface="Times New Roman"/>
              </a:rPr>
              <a:t>Фактуальная</a:t>
            </a:r>
            <a:r>
              <a:rPr lang="ru-RU" sz="2200" dirty="0">
                <a:latin typeface="Times New Roman"/>
              </a:rPr>
              <a:t> </a:t>
            </a:r>
            <a:r>
              <a:rPr lang="ru-RU" sz="2200" dirty="0" smtClean="0">
                <a:latin typeface="Times New Roman"/>
              </a:rPr>
              <a:t>информация. </a:t>
            </a:r>
            <a:r>
              <a:rPr lang="ru-RU" sz="2200" dirty="0">
                <a:latin typeface="Times New Roman"/>
              </a:rPr>
              <a:t>Это фактическая основа текста, которая сообщает о том, что происходило, происходит или будет происходить. </a:t>
            </a:r>
            <a:endParaRPr lang="ru-RU" sz="2200" dirty="0" smtClean="0">
              <a:latin typeface="Times New Roman"/>
            </a:endParaRPr>
          </a:p>
          <a:p>
            <a:pPr>
              <a:buSzPct val="45000"/>
              <a:buFont typeface="StarSymbol"/>
              <a:buChar char=""/>
            </a:pPr>
            <a:r>
              <a:rPr lang="ru-RU" sz="2200" dirty="0" smtClean="0">
                <a:latin typeface="Times New Roman"/>
              </a:rPr>
              <a:t>Концептуальная </a:t>
            </a:r>
            <a:r>
              <a:rPr lang="ru-RU" sz="2200" dirty="0">
                <a:latin typeface="Times New Roman"/>
              </a:rPr>
              <a:t>информация Это информация об авторе, не только об его позиции, но и социальном статусе, способе мышления, образованности, психическом состоянии и т.п.</a:t>
            </a:r>
            <a:endParaRPr dirty="0"/>
          </a:p>
        </p:txBody>
      </p:sp>
      <p:pic>
        <p:nvPicPr>
          <p:cNvPr id="4098" name="Picture 2" descr="Стоковая иллюстрация «Слово &quot;ФАКТ&quot; собрано из пазлов»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3635822"/>
            <a:ext cx="8642848" cy="39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7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24093" y="2514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 err="1">
                <a:solidFill>
                  <a:srgbClr val="000000"/>
                </a:solidFill>
                <a:latin typeface="Times New Roman"/>
              </a:rPr>
              <a:t>Фактуальная</a:t>
            </a:r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, концептуальная, подтекстовая информация.</a:t>
            </a:r>
            <a:endParaRPr lang="ru-RU" sz="3200" b="1" dirty="0"/>
          </a:p>
        </p:txBody>
      </p:sp>
      <p:sp>
        <p:nvSpPr>
          <p:cNvPr id="125" name="TextShape 2"/>
          <p:cNvSpPr txBox="1"/>
          <p:nvPr/>
        </p:nvSpPr>
        <p:spPr>
          <a:xfrm>
            <a:off x="539999" y="1800000"/>
            <a:ext cx="9506657" cy="5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200" dirty="0">
                <a:latin typeface="Times New Roman"/>
              </a:rPr>
              <a:t>Подтекстовая </a:t>
            </a:r>
            <a:r>
              <a:rPr lang="ru-RU" sz="2200" dirty="0" smtClean="0">
                <a:latin typeface="Times New Roman"/>
              </a:rPr>
              <a:t>информация. </a:t>
            </a:r>
            <a:r>
              <a:rPr lang="ru-RU" sz="2200" dirty="0">
                <a:latin typeface="Times New Roman"/>
              </a:rPr>
              <a:t>Это не содержащаяся явно в тексте информация, заложена во всем тексте и может быть выявлена только при определенных условиях. </a:t>
            </a:r>
            <a:r>
              <a:rPr lang="ru-RU" sz="2200" dirty="0" smtClean="0">
                <a:latin typeface="Times New Roman"/>
              </a:rPr>
              <a:t>                            Что </a:t>
            </a:r>
            <a:r>
              <a:rPr lang="ru-RU" sz="2200" dirty="0">
                <a:latin typeface="Times New Roman"/>
              </a:rPr>
              <a:t>же это за условия?</a:t>
            </a:r>
            <a:endParaRPr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02408467"/>
              </p:ext>
            </p:extLst>
          </p:nvPr>
        </p:nvGraphicFramePr>
        <p:xfrm>
          <a:off x="539999" y="3059757"/>
          <a:ext cx="905573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24093" y="2514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Логические действия</a:t>
            </a:r>
            <a:endParaRPr lang="ru-RU" sz="3200" b="1" dirty="0"/>
          </a:p>
        </p:txBody>
      </p:sp>
      <p:sp>
        <p:nvSpPr>
          <p:cNvPr id="125" name="TextShape 2"/>
          <p:cNvSpPr txBox="1"/>
          <p:nvPr/>
        </p:nvSpPr>
        <p:spPr>
          <a:xfrm>
            <a:off x="539999" y="1800000"/>
            <a:ext cx="9506657" cy="5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200" dirty="0">
                <a:latin typeface="Times New Roman"/>
              </a:rPr>
              <a:t>Логические действия – это действия, в основе которых лежат мыслительные операции: анализ, синтез, сравнение, классификация, обобщение, конкретизация, абстрагирование. Для формирования базовых логических действий нам необходимо сформировать у школьников умения осуществлять мыслительные операции.</a:t>
            </a:r>
            <a:endParaRPr dirty="0"/>
          </a:p>
        </p:txBody>
      </p:sp>
      <p:pic>
        <p:nvPicPr>
          <p:cNvPr id="5122" name="Picture 2" descr="ЛОГИКА (рус., эст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60" y="3638681"/>
            <a:ext cx="6243464" cy="392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5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24093" y="251445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/>
              </a:rPr>
              <a:t>Логические действия</a:t>
            </a:r>
            <a:endParaRPr lang="ru-RU" sz="3200" b="1" dirty="0"/>
          </a:p>
        </p:txBody>
      </p:sp>
      <p:sp>
        <p:nvSpPr>
          <p:cNvPr id="125" name="TextShape 2"/>
          <p:cNvSpPr txBox="1"/>
          <p:nvPr/>
        </p:nvSpPr>
        <p:spPr>
          <a:xfrm>
            <a:off x="539999" y="1800000"/>
            <a:ext cx="9506657" cy="52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200" dirty="0">
                <a:latin typeface="Times New Roman"/>
              </a:rPr>
              <a:t>Для формирования мыслительных операций рекомендуется придерживаться следующего алгоритма: </a:t>
            </a:r>
            <a:endParaRPr lang="ru-RU" sz="2200" dirty="0" smtClean="0">
              <a:latin typeface="Times New Roman"/>
            </a:endParaRPr>
          </a:p>
          <a:p>
            <a:pPr>
              <a:buSzPct val="45000"/>
              <a:buFont typeface="StarSymbol"/>
              <a:buChar char=""/>
            </a:pPr>
            <a:r>
              <a:rPr lang="ru-RU" sz="2200" dirty="0" smtClean="0">
                <a:latin typeface="Times New Roman"/>
              </a:rPr>
              <a:t>1.Предоставлять </a:t>
            </a:r>
            <a:r>
              <a:rPr lang="ru-RU" sz="2200" dirty="0">
                <a:latin typeface="Times New Roman"/>
              </a:rPr>
              <a:t>учащимся конкретные знания о той или иной мыслительной операции, а также о том, какие шаги нужно предпринимать для того, чтобы ее осуществить. </a:t>
            </a:r>
            <a:endParaRPr lang="ru-RU" sz="2200" dirty="0" smtClean="0">
              <a:latin typeface="Times New Roman"/>
            </a:endParaRPr>
          </a:p>
        </p:txBody>
      </p:sp>
      <p:pic>
        <p:nvPicPr>
          <p:cNvPr id="6146" name="Picture 2" descr="Неявное знание | Блог 4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93" y="3504263"/>
            <a:ext cx="7560840" cy="40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1078</Words>
  <Application>Microsoft Office PowerPoint</Application>
  <PresentationFormat>Произвольный</PresentationFormat>
  <Paragraphs>96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888</cp:lastModifiedBy>
  <cp:revision>135</cp:revision>
  <dcterms:modified xsi:type="dcterms:W3CDTF">2025-01-22T14:40:11Z</dcterms:modified>
</cp:coreProperties>
</file>