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1" r:id="rId3"/>
    <p:sldId id="270" r:id="rId4"/>
    <p:sldId id="257" r:id="rId5"/>
    <p:sldId id="277" r:id="rId6"/>
    <p:sldId id="274" r:id="rId7"/>
    <p:sldId id="278" r:id="rId8"/>
    <p:sldId id="279" r:id="rId9"/>
    <p:sldId id="259" r:id="rId10"/>
    <p:sldId id="260" r:id="rId11"/>
    <p:sldId id="262" r:id="rId12"/>
    <p:sldId id="264" r:id="rId13"/>
    <p:sldId id="266" r:id="rId14"/>
    <p:sldId id="267" r:id="rId15"/>
    <p:sldId id="268" r:id="rId16"/>
    <p:sldId id="281" r:id="rId17"/>
    <p:sldId id="280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95" d="100"/>
          <a:sy n="95" d="100"/>
        </p:scale>
        <p:origin x="-201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D5D269-AEE9-4E32-BB2F-8DB55DFD5DA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08E2E0-A74A-405A-8FC7-CC2337F81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428605"/>
            <a:ext cx="77867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САД ОБЩЕРАЗВИВАЮЩЕГО ВИДА С ПРИОРИТЕТНЫМ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ОСУЩЕСТВЛЕНИЕМ ДЕЯТЕЛЬНОСТИ ПО ФИЗИЧЕСКОМУ РАЗВИТИЮ ДЕТЕЙ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 132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643051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«Быть здоровыми хотим!» </a:t>
            </a:r>
          </a:p>
          <a:p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dirty="0"/>
          </a:p>
        </p:txBody>
      </p:sp>
      <p:pic>
        <p:nvPicPr>
          <p:cNvPr id="4" name="Picture 2" descr="https://fisruk-sn-estalsad35.edumsko.ru/uploads/3000/10959/persona/articles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5000660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786454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Разработал: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1 мл. гр. № 14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Борисенко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Валентина Викторовна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ЭФФЕКТИВНОСТЬ РАБОТЫ С РОДИТЕЛЯМИ\ФОТО ПО ЗОЖ\Семья Таси\IMG-20161124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792626" cy="392909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786314" y="142852"/>
            <a:ext cx="4357686" cy="1754326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cs typeface="Arial" pitchFamily="34" charset="0"/>
              </a:rPr>
              <a:t>Закаляйся, если хочешь быть здоров! Постарайся позабыть про докторов. Водой холодной обтирайся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cs typeface="Arial" pitchFamily="34" charset="0"/>
              </a:rPr>
              <a:t> и в бассейне почаще с папой, мамой ты купайся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cs typeface="Arial" pitchFamily="34" charset="0"/>
              </a:rPr>
              <a:t> если хочешь быть здоров!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 descr="G:\ЭФФЕКТИВНОСТЬ РАБОТЫ С РОДИТЕЛЯМИ\ФОТО ПО ЗОЖ\Семья Таси\IMG-20161124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4000528" cy="4572032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71538" y="4214818"/>
            <a:ext cx="3786214" cy="1938992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cs typeface="Arial" pitchFamily="34" charset="0"/>
              </a:rPr>
              <a:t>Будь умерен и в одежде и в еде, Будь уверен на земле и на воде, Всегда и всюду будь уверен и не трусь, мой друг, нигде!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ЭФФЕКТИВНОСТЬ РАБОТЫ С РОДИТЕЛЯМИ\ФОТО ПО ЗОЖ\Семья Таси\IMG-20161124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3571900" cy="5143536"/>
          </a:xfrm>
          <a:prstGeom prst="rect">
            <a:avLst/>
          </a:prstGeom>
          <a:noFill/>
        </p:spPr>
      </p:pic>
      <p:pic>
        <p:nvPicPr>
          <p:cNvPr id="5123" name="Picture 3" descr="G:\ЭФФЕКТИВНОСТЬ РАБОТЫ С РОДИТЕЛЯМИ\ФОТО ПО ЗОЖ\Семья Таси\IMG-20161124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4000528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….А у меня спортивная семья!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2949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Спорт приходит в каждый дом,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Даже в тот, где мы живем.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Спортом ты скорей займись,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Будь здоровым на всю жизнь.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ЭФФЕКТИВНОСТЬ РАБОТЫ С РОДИТЕЛЯМИ\ФОТО ПО ЗОЖ\Семья Таси\IMG-20161124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071966" cy="2928958"/>
          </a:xfrm>
          <a:prstGeom prst="rect">
            <a:avLst/>
          </a:prstGeom>
          <a:noFill/>
        </p:spPr>
      </p:pic>
      <p:pic>
        <p:nvPicPr>
          <p:cNvPr id="6147" name="Picture 3" descr="G:\ЭФФЕКТИВНОСТЬ РАБОТЫ С РОДИТЕЛЯМИ\ФОТО ПО ЗОЖ\Семья Таси\IMG-20161124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286280" cy="6072230"/>
          </a:xfrm>
          <a:prstGeom prst="rect">
            <a:avLst/>
          </a:prstGeom>
          <a:noFill/>
        </p:spPr>
      </p:pic>
      <p:pic>
        <p:nvPicPr>
          <p:cNvPr id="2" name="Picture 2" descr="https://ds04.infourok.ru/uploads/ex/06a2/00029eb1-b4f9430e/img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4381562" cy="3286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ЭФФЕКТИВНОСТЬ РАБОТЫ С РОДИТЕЛЯМИ\ФОТО ПО ЗОЖ\DSC0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4429156" cy="3071834"/>
          </a:xfrm>
          <a:prstGeom prst="rect">
            <a:avLst/>
          </a:prstGeom>
          <a:noFill/>
        </p:spPr>
      </p:pic>
      <p:pic>
        <p:nvPicPr>
          <p:cNvPr id="5121" name="Picture 1" descr="G:\НА КАТЕГОРИЮ\фото - видео РАБОТА С РОДИТЕЛЯМИ\отрытые занятия2016\ДЕНЬ ОТКРЫТЫХ ДВЕРЕЙ\DSC01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786346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совместно с родителями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786191"/>
            <a:ext cx="34290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гуляли по тропинке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  Так, так, так!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качались, как осинки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  Так, так, так!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Громко хлопали в ладошки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  Так, так, так!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Покружились мы немножко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  Так, так, так!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00043"/>
            <a:ext cx="3429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Мы, как птички, полетали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  Так, так, так!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Наклонялись за цветами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  Так, так, так!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поплавали, как рыбки,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  Так, так, так!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Подарили всем улыбки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  Так, так, так!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ЭФФЕКТИВНОСТЬ РАБОТЫ С РОДИТЕЛЯМИ\ФОТО ПО ЗОЖ\DSC01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929618" cy="650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ЭФФЕКТИВНОСТЬ РАБОТЫ С РОДИТЕЛЯМИ\ФОТО ПО ЗОЖ\DSCF0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85818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С ФЛЕШКИ 2017Г\Жене\фото\фотогазеты\DSCF4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93007" y="1178703"/>
            <a:ext cx="6572296" cy="4500594"/>
          </a:xfrm>
          <a:prstGeom prst="rect">
            <a:avLst/>
          </a:prstGeom>
          <a:noFill/>
        </p:spPr>
      </p:pic>
      <p:pic>
        <p:nvPicPr>
          <p:cNvPr id="29699" name="Picture 3" descr="G:\С ФЛЕШКИ 2017Г\Жене\фото\фотогазеты\DSCF4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142852"/>
            <a:ext cx="4357717" cy="2671690"/>
          </a:xfrm>
          <a:prstGeom prst="rect">
            <a:avLst/>
          </a:prstGeom>
          <a:noFill/>
        </p:spPr>
      </p:pic>
      <p:pic>
        <p:nvPicPr>
          <p:cNvPr id="29700" name="Picture 4" descr="G:\С ФЛЕШКИ 2017Г\Жене\фото\фотогазеты\DSCF4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496"/>
            <a:ext cx="450059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f64/0003dff3-54a1a186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vdetstve.net/wp-content/uploads/2017/05/detskaya-fizkultura-foto2-1024x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357166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3582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работе представлено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описание проекта познавательно-творческой деятельности детей 1,6 - 3 лет. Работа предназначена для воспитателей детских садов, педагогов дополнительного образования, родителей.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воспитательно-образовательной деятельности с детьми раннего возраста.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Название проекта: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«Быть здоровыми хотим!».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Тип и вид проекта: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Познавательно-творческий, долгосрочный, групповой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воспитатели, родители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1,6-3 лет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Долгосрочный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9"/>
            <a:ext cx="82153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работе представлено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описание проекта познавательно-творческой деятельности детей 1,6 – 3 лет. Работа предназначена для воспитателей детских садов, педагогов дополнительного образования, родителей.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воспитательно-образовательной деятельности с детьми раннего возраста.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Название проекта: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«Быть здоровыми хотим!».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Тип и вид проекта: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Познавательно-творческий, долгосрочный, групповой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воспитатели, родители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1,6 – 3 лет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Долгосрочный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83582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Актуальность проекта: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Ранний возраст - самое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благоприятное время для воспитания у ребенка основ двигательной культуры, закаливания, привычки к правильному питанию, соблюдению культурно-гигиенических норм, потребности получения положительных эмоций, т. е. основ здорового образа жизни: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целью сохранения и укрепления здоровья малышей, привлечения их внимания к игровым ситуациям, связанным со здоровьем, развития культурно-гигиенических навыков и навыков самообслуживания, в группе возникла идея провести проект «Быть здоровыми хотим!»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участия в проекте были привлечены также родители, которые непосредственным образом смогут проявить свои знания, опыт, творчество по проблеме здоровья.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2153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детей о здоровье, особенностях его сохранения и укрепления.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культурно-гигиенические навыки и навыки самообслуживания; познавательный интерес; творческие способности.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Обогащать двигательный опыт детей; вызвать желание заботиться о своем здоровье.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компетентность родителей по вопросам сохранения и укрепления здоровья детей.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Презинтация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проекта,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выставка рисунков и поделок. Оформление газеты «Быть здоровыми хотим!», по результатам проведения проекта.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1"/>
            <a:ext cx="785818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Проблема, на решение которой направлен проект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Жизненный опыт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1,6-3лет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еще достаточно невелик, поэтому сформировать у них элементарные представления о том, что нужно делать, чтобы всегда быть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здоровым - 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есть основное направление данного проекта.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ребята-малыши,</a:t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Недостаточно взрослы…</a:t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хотим быстрей узнать, </a:t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здоровье укреплять?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Начальное формирование основ здорового образа жизни у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1,6-3лет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LEX\Desktop\DSCF3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429000"/>
            <a:ext cx="264320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X\Desktop\Новая папка (3)\1488155085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3643338" cy="2628898"/>
          </a:xfrm>
          <a:prstGeom prst="rect">
            <a:avLst/>
          </a:prstGeom>
          <a:noFill/>
        </p:spPr>
      </p:pic>
      <p:pic>
        <p:nvPicPr>
          <p:cNvPr id="27651" name="Picture 3" descr="C:\Users\LEX\Desktop\Новая папка (3)\DSCF2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000528" cy="3071834"/>
          </a:xfrm>
          <a:prstGeom prst="rect">
            <a:avLst/>
          </a:prstGeom>
          <a:noFill/>
        </p:spPr>
      </p:pic>
      <p:pic>
        <p:nvPicPr>
          <p:cNvPr id="27652" name="Picture 4" descr="C:\Users\LEX\Desktop\Новая папка (3)\DSCF4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3857652" cy="3214686"/>
          </a:xfrm>
          <a:prstGeom prst="rect">
            <a:avLst/>
          </a:prstGeom>
          <a:noFill/>
        </p:spPr>
      </p:pic>
      <p:pic>
        <p:nvPicPr>
          <p:cNvPr id="27653" name="Picture 5" descr="C:\Users\LEX\Desktop\Новая папка (3)\DSCF4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642918"/>
            <a:ext cx="3857652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142852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X\Desktop\Новая папка (3)\DSCF4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3143272" cy="2500330"/>
          </a:xfrm>
          <a:prstGeom prst="rect">
            <a:avLst/>
          </a:prstGeom>
          <a:noFill/>
        </p:spPr>
      </p:pic>
      <p:pic>
        <p:nvPicPr>
          <p:cNvPr id="28675" name="Picture 3" descr="C:\Users\LEX\Desktop\Новая папка (3)\DSCF4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099" y="3436067"/>
            <a:ext cx="3514596" cy="3071834"/>
          </a:xfrm>
          <a:prstGeom prst="rect">
            <a:avLst/>
          </a:prstGeom>
          <a:noFill/>
        </p:spPr>
      </p:pic>
      <p:pic>
        <p:nvPicPr>
          <p:cNvPr id="28676" name="Picture 4" descr="C:\Users\LEX\Desktop\Новая папка (3)\IMG_20170523_10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143248"/>
            <a:ext cx="3357586" cy="3571900"/>
          </a:xfrm>
          <a:prstGeom prst="rect">
            <a:avLst/>
          </a:prstGeom>
          <a:noFill/>
        </p:spPr>
      </p:pic>
      <p:pic>
        <p:nvPicPr>
          <p:cNvPr id="28677" name="Picture 5" descr="C:\Users\LEX\Desktop\Новая папка (3)\DSCF3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66"/>
            <a:ext cx="3929122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0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Чистота  - залог здоровья!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286124"/>
            <a:ext cx="23574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Фрукты содержат в себе витамины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Полезные всему живому.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Конечно и людям, коротким и длинным...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червяку и любому другому.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Кондратьев 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0"/>
            <a:ext cx="478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Массажные дорожки для здоровья ножек…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57496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Юные доктора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ЭФФЕКТИВНОСТЬ РАБОТЫ С РОДИТЕЛЯМИ\ФОТО ПО ЗОЖ\Семья Таси\IMG-20161124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5857916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(Дети и их родители)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Если хочешь быть здоров закаляйся!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929454" y="2000240"/>
            <a:ext cx="2214546" cy="3477875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cs typeface="Arial" pitchFamily="34" charset="0"/>
              </a:rPr>
              <a:t>Всех полезней солнце, воздух и вода!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cs typeface="Arial" pitchFamily="34" charset="0"/>
              </a:rPr>
              <a:t> От болезней помогают нам всегда.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cs typeface="Arial" pitchFamily="34" charset="0"/>
              </a:rPr>
              <a:t> От всех болезней всех полезней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cs typeface="Arial" pitchFamily="34" charset="0"/>
              </a:rPr>
              <a:t>солнце, воздух и ВОДА!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359</TotalTime>
  <Words>338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«Быть здоровыми хотим!» в первой младшей группе</dc:title>
  <dc:creator>LEX</dc:creator>
  <cp:lastModifiedBy>LEX</cp:lastModifiedBy>
  <cp:revision>41</cp:revision>
  <dcterms:created xsi:type="dcterms:W3CDTF">2016-11-29T23:11:53Z</dcterms:created>
  <dcterms:modified xsi:type="dcterms:W3CDTF">2018-03-26T11:37:49Z</dcterms:modified>
</cp:coreProperties>
</file>