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7" r:id="rId7"/>
    <p:sldId id="268" r:id="rId8"/>
    <p:sldId id="269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12.fotocdn.net/s32/204/public_pin_l/8/27540868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i12.fotocdn.net/s32/204/public_pin_l/8/275408685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i12.fotocdn.net/s32/204/public_pin_l/8/275408685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i12.fotocdn.net/s32/204/public_pin_l/8/2754086859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i12.fotocdn.net/s32/204/public_pin_l/8/2754086859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s://i12.fotocdn.net/s32/204/public_pin_l/8/275408685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044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7e6/000831bd-a8ab0bc8/img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4975"/>
            <a:ext cx="7560840" cy="598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904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38/162578/2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747395"/>
            <a:ext cx="8820150" cy="5363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73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73c/001158d3-b05c29a9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" y="273367"/>
            <a:ext cx="8240395" cy="631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156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7ea/0000cb39-07ce6aab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" y="273367"/>
            <a:ext cx="8352155" cy="631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432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t4web.ru/images/1469/46933/640/img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416824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502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e/EcMSVQUFnJO1HgwfDLhjGAu0N5TPxv6kitypYW/slide-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" y="476672"/>
            <a:ext cx="7694295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943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2.ppt-online.org/files2/slide/d/Dsxc6Yn5FPwoUijMzuKlpkhvyfbBV3LAT7mW4EJIa/slide-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65" y="200977"/>
            <a:ext cx="9244330" cy="6456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3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1df/000e32ae-45af2660/hello_html_m18121f5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875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edb/00048f32-0e5a8046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08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849/00193598-600bec00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826135"/>
            <a:ext cx="9251950" cy="5205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03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350/0001c0ff-dae56bdf/img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6135"/>
            <a:ext cx="8712968" cy="5205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06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c6e/0019aeed-1cc28cb3/img5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" y="462915"/>
            <a:ext cx="8619490" cy="5932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98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11bb/0000e892-7f506d83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24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ab3/0003a0aa-1eec1bbe/img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63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50/255396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577"/>
            <a:ext cx="9144000" cy="5998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741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процессы во круг нас </dc:title>
  <dc:creator>днс</dc:creator>
  <cp:lastModifiedBy>днс</cp:lastModifiedBy>
  <cp:revision>18</cp:revision>
  <dcterms:created xsi:type="dcterms:W3CDTF">2018-05-06T13:53:12Z</dcterms:created>
  <dcterms:modified xsi:type="dcterms:W3CDTF">2019-01-23T18:08:20Z</dcterms:modified>
</cp:coreProperties>
</file>