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>
        <p:scale>
          <a:sx n="66" d="100"/>
          <a:sy n="66" d="100"/>
        </p:scale>
        <p:origin x="-154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746B1-60FD-4958-9448-FC66A68E64D4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746E-F639-425B-9D09-D962B008D4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6746E-F639-425B-9D09-D962B008D4D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8982-D199-4813-80FD-090901F2BC07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F36A-A457-4B00-B65D-55F2C8171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-603447"/>
            <a:ext cx="77724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7272808" cy="561662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города Ульяновска д/с № 50 « Северянка 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«Социально-коммуникативное развитие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Использование дидактического пособия </a:t>
            </a:r>
            <a:r>
              <a:rPr lang="ru-RU" sz="5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«Кладовая дружбы» в развитии и коррекции межличностных отношений старших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l"/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Возрастная группа: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ru-RU" sz="9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педагог-психолог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Серова М.Н.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работы в данной должности 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48680"/>
            <a:ext cx="5194920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«Кладовая дружбы»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4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48272" cy="3264362"/>
          </a:xfrm>
        </p:spPr>
      </p:pic>
      <p:pic>
        <p:nvPicPr>
          <p:cNvPr id="6" name="Рисунок 5" descr="SAM_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204864"/>
            <a:ext cx="4491886" cy="2408478"/>
          </a:xfrm>
          <a:prstGeom prst="rect">
            <a:avLst/>
          </a:prstGeom>
        </p:spPr>
      </p:pic>
      <p:pic>
        <p:nvPicPr>
          <p:cNvPr id="8" name="Рисунок 7" descr="SAM_4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9275" y="4149080"/>
            <a:ext cx="4299974" cy="251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Лэпбук</a:t>
            </a:r>
            <a:r>
              <a:rPr lang="ru-RU" b="1" dirty="0"/>
              <a:t> «Кладовая дружбы»</a:t>
            </a:r>
            <a:endParaRPr lang="ru-RU" dirty="0"/>
          </a:p>
          <a:p>
            <a:r>
              <a:rPr lang="ru-RU" b="1" dirty="0"/>
              <a:t>Направленность</a:t>
            </a:r>
            <a:r>
              <a:rPr lang="ru-RU" dirty="0"/>
              <a:t> : коррекция и развитие межличностных отношений</a:t>
            </a:r>
          </a:p>
          <a:p>
            <a:r>
              <a:rPr lang="ru-RU" b="1" dirty="0"/>
              <a:t>Предпосылки</a:t>
            </a:r>
            <a:r>
              <a:rPr lang="ru-RU" dirty="0"/>
              <a:t>: обогащение материально-технической базы и развивающей среды кабинета психолога.</a:t>
            </a:r>
          </a:p>
          <a:p>
            <a:r>
              <a:rPr lang="ru-RU" b="1" dirty="0"/>
              <a:t>Вид: </a:t>
            </a:r>
            <a:r>
              <a:rPr lang="ru-RU" dirty="0"/>
              <a:t>дидактическое пособие.</a:t>
            </a:r>
          </a:p>
          <a:p>
            <a:r>
              <a:rPr lang="ru-RU" b="1" dirty="0"/>
              <a:t>Предназначени</a:t>
            </a:r>
            <a:r>
              <a:rPr lang="ru-RU" dirty="0"/>
              <a:t>е :для детей  5-7 лет с проявлениями в поведении связанной с взаимоотношениями в коллективе.</a:t>
            </a:r>
          </a:p>
          <a:p>
            <a:r>
              <a:rPr lang="ru-RU" b="1" dirty="0"/>
              <a:t>Продолжительность</a:t>
            </a:r>
            <a:r>
              <a:rPr lang="ru-RU" dirty="0"/>
              <a:t> : </a:t>
            </a:r>
            <a:r>
              <a:rPr lang="ru-RU" dirty="0" smtClean="0"/>
              <a:t>сентябрь - октябрь</a:t>
            </a:r>
            <a:r>
              <a:rPr lang="ru-RU" dirty="0" smtClean="0"/>
              <a:t> </a:t>
            </a:r>
            <a:r>
              <a:rPr lang="ru-RU" dirty="0"/>
              <a:t>2018 г.</a:t>
            </a:r>
          </a:p>
          <a:p>
            <a:r>
              <a:rPr lang="ru-RU" b="1" dirty="0"/>
              <a:t>Актуальность</a:t>
            </a:r>
            <a:r>
              <a:rPr lang="ru-RU" dirty="0"/>
              <a:t>: проблема формирования межличностных отношений у детей старшего дошкольного возраста актуальна, так как, межличностные отношения существуют внутри каждого вида общественных отношений. В связи с тем, что понятие «межличностные отношения» акцентирует внимание на эмоционально-чувственном аспекте взаимодействия между людьми, следовательно, важнейшей специфической чертой межличностных отношений, является эмоциональная основа. Межличностные отношения возникают и складываются на основе определенных чувств, рождающихся у детей по отношению друг к другу.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Цель</a:t>
            </a:r>
            <a:r>
              <a:rPr lang="ru-RU" dirty="0"/>
              <a:t>: приобщение к элементарным общепринятым нормам и правилам взаимодействия со сверстниками; развитие социально-нравственных качеств личности детей дошкольного возраста посредством дидактических  игр.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Задачи</a:t>
            </a:r>
            <a:r>
              <a:rPr lang="ru-RU" dirty="0"/>
              <a:t> :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-содействовать освоению категорий социальных отношений, а так же усвоению дошкольником этических норм, социально одобряемых образцов поведения;</a:t>
            </a:r>
          </a:p>
          <a:p>
            <a:r>
              <a:rPr lang="ru-RU" dirty="0"/>
              <a:t> - формировать осознанное восприятие и осмысление понятия «дружба»;</a:t>
            </a:r>
          </a:p>
          <a:p>
            <a:r>
              <a:rPr lang="ru-RU" dirty="0"/>
              <a:t> - - повышать коммуникативные способности дошкольников; - развивать способность осуществлять выбор способов общения</a:t>
            </a:r>
          </a:p>
          <a:p>
            <a:r>
              <a:rPr lang="ru-RU" dirty="0"/>
              <a:t> - побуждать дошкольников к осмыслению собственной внутренней позиции: совершать добрые поступки и не обижать друг друга,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развивать  коммуникативно-речевые навыки, а так же навыки общения и сотрудничества, организацию совместной деятельности детей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Ожидаемый результат</a:t>
            </a:r>
            <a:r>
              <a:rPr lang="ru-RU" dirty="0"/>
              <a:t>: ожидается снижение конфликтных ситуаций среди сверстников, развитие у детей </a:t>
            </a:r>
            <a:r>
              <a:rPr lang="ru-RU" dirty="0" err="1"/>
              <a:t>эмпатических</a:t>
            </a:r>
            <a:r>
              <a:rPr lang="ru-RU" dirty="0"/>
              <a:t> реакций, взаимопонимания и сотрудничества, воображения. Таким образом, у старших дошкольников будут формироваться межличностные отношения со сверстниками и взрослыми.</a:t>
            </a:r>
          </a:p>
          <a:p>
            <a:r>
              <a:rPr lang="ru-RU" b="1" dirty="0"/>
              <a:t>Возможные формы работы</a:t>
            </a:r>
            <a:r>
              <a:rPr lang="ru-RU" dirty="0"/>
              <a:t>: ООД, игры и игровые ситуации, задания.</a:t>
            </a:r>
          </a:p>
          <a:p>
            <a:r>
              <a:rPr lang="ru-RU" b="1" dirty="0"/>
              <a:t>Описание пособия</a:t>
            </a:r>
            <a:r>
              <a:rPr lang="ru-RU" dirty="0"/>
              <a:t>: </a:t>
            </a:r>
            <a:r>
              <a:rPr lang="ru-RU" dirty="0" err="1"/>
              <a:t>лэпбук</a:t>
            </a:r>
            <a:r>
              <a:rPr lang="ru-RU" dirty="0"/>
              <a:t> в виде двустворчатой папки из плотного картона, состоящий из нескольких карманов внутри ,где собраны стихи ,пословицы о дружбе ,а также игры для работ в паре или подгруппе, также карманы с правилами дружбы ,и качествами ,которыми должен обладать друг.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включает в себя: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1.Игра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«Узнай настроение».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2.Дидактическая игра «Кто с кем дружит?».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3.Игры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мирилки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4.Правила дружбы.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5.Дидактическая игра «Цветок дружбы».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6.Кармашек со стихами ,пословицами о дружбе ,в том числе из устного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творчества башкирского народа.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7.Дидактическая игра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«Как бы я поступил?»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Викторина «Сказочные герои» 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74746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1.Подготовительный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2018г.)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Выявление актуальной проблемы ,подбор и изучение методической литературы ,выбор материала ,изготовление пособия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2.Формирующий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2018г.)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Реализация основных видов деятельности :знакомство детей с пособием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 и упражнений в коррекционно-развивающей работе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3.Заключительный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2018г.)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Обобщение материалов и результатов 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достоинства: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-многофункциональность;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-можно переставлять ,переносить.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-может использоваться детьми самостоятельно.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-большое количество материала в одном пособии.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данное пособие предназначено для педагогов-психологов ,  для воспитателей ДОУ (в ходе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для родителей (во время занятий с детьми), а также для самих детей (в процессе их самостоятельной деятельности). Пособие помогает сформировать первоначальные представления о дружбе у дошкольников.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любое удобное время ребенок просто открывает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 радостью повторяет пройденное, рассматривая картинки и выполняя задания.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6"/>
            <a:ext cx="3754760" cy="22322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«Узнай свое настроение»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4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4416492" cy="3312369"/>
          </a:xfr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Рисунок 5" descr="SAM_4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852936"/>
            <a:ext cx="4860032" cy="36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149080"/>
            <a:ext cx="2952328" cy="1634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 «Кто с кем дружит?»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4746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5976664" cy="115212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402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Лэпбук  «Кладовая дружбы»</vt:lpstr>
      <vt:lpstr>Слайд 3</vt:lpstr>
      <vt:lpstr>Слайд 4</vt:lpstr>
      <vt:lpstr>Слайд 5</vt:lpstr>
      <vt:lpstr>Слайд 6</vt:lpstr>
      <vt:lpstr>Слайд 7</vt:lpstr>
      <vt:lpstr>Упражнение  «Узнай свое настроение»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Маша</cp:lastModifiedBy>
  <cp:revision>5</cp:revision>
  <dcterms:created xsi:type="dcterms:W3CDTF">2018-05-11T16:00:53Z</dcterms:created>
  <dcterms:modified xsi:type="dcterms:W3CDTF">2018-10-17T13:32:15Z</dcterms:modified>
</cp:coreProperties>
</file>