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76" r:id="rId6"/>
    <p:sldId id="278" r:id="rId7"/>
    <p:sldId id="260" r:id="rId8"/>
    <p:sldId id="277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80" r:id="rId20"/>
    <p:sldId id="26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C38"/>
    <a:srgbClr val="801D02"/>
    <a:srgbClr val="A59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>
      <p:cViewPr varScale="1">
        <p:scale>
          <a:sx n="78" d="100"/>
          <a:sy n="78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2C95-6586-4F81-ADE3-8A8BCCFEF69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5FD3-E15A-4331-B12F-41C95FDE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241C-D353-4569-B48C-C60EC0F0FF8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C243-2306-4797-A574-C4DC2F704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ADD4-4F79-47DD-ADD4-CEA535A3D1ED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D3DE-72D8-4521-999B-12BCDB68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5FE5-7B3A-4028-8A39-A698CE058C5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074-205E-4953-8EA2-7AB576DA4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4BF-D15C-47FA-BFE9-1A9B7FFCE33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0D99-EBC9-4A06-ABD5-98A64524A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B2CF-5B67-4FC0-B80D-51C0B96202A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A0DD-F61D-4041-B346-E24CC2440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8FCA-2B80-4E38-BDAA-CCF9F496AC9C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7E76-74D6-4422-A33A-131ACE8AB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3FE3-AB3D-43A3-A734-7BDA2F16DB8B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AD57-6988-438C-88FF-1DD5F6291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642A-629B-42BE-8FD4-3148C9A26C28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C44E-EE41-4030-8532-478A8A61D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3FC0-40F3-42F9-98C7-8DD30749A6B2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BE02-62B5-40AD-A4DA-C6C7500A3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F27F-D2F8-411D-BE5D-410F2C6EF3F3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CF61-EACB-4C24-9F48-315021FA5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74E1-529E-4268-BF32-2A2FF21F6FB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E066-CB7E-41F3-B5AD-87C6FA0DF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568E2-1162-43E1-AC29-32401F165D42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729D0-78F3-466D-BA8E-07AFA8E6D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4725" y="1195388"/>
            <a:ext cx="7785100" cy="3005137"/>
          </a:xfrm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51488" y="5013325"/>
            <a:ext cx="3592512" cy="1584325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</a:rPr>
              <a:t>Выполнил ученик 8б класса</a:t>
            </a:r>
          </a:p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</a:rPr>
              <a:t>ГБОУ СОШ №453</a:t>
            </a:r>
          </a:p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</a:rPr>
              <a:t>Моисеенко Никита</a:t>
            </a:r>
          </a:p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</a:rPr>
              <a:t>Руководитель учитель географии</a:t>
            </a:r>
          </a:p>
          <a:p>
            <a:pPr eaLnBrk="1" hangingPunct="1"/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</a:rPr>
              <a:t>Билусяк Т.Я</a:t>
            </a:r>
          </a:p>
          <a:p>
            <a:pPr eaLnBrk="1" hangingPunct="1"/>
            <a:endParaRPr lang="ru-RU" sz="16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3555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628775"/>
            <a:ext cx="4038600" cy="4968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Черное море загрязняется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промышленными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бытовыми отходами. Это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мусор, и химические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элементы, и тяжелые металлы,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жидкие вещества. Все это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ухудшает состояние воды.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Различные предметы, плавающие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в воде, воспринимаются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обитателями моря как еда. Они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умирают, поглощая их.</a:t>
            </a:r>
          </a:p>
          <a:p>
            <a:pPr eaLnBrk="1" hangingPunct="1"/>
            <a:endParaRPr lang="ru-RU" sz="1400" smtClean="0">
              <a:solidFill>
                <a:schemeClr val="bg1"/>
              </a:solidFill>
            </a:endParaRPr>
          </a:p>
        </p:txBody>
      </p:sp>
      <p:pic>
        <p:nvPicPr>
          <p:cNvPr id="23556" name="Содержимое 4" descr="musor-v-chernom-mor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11675" y="1557338"/>
            <a:ext cx="4632325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" y="0"/>
            <a:ext cx="8240713" cy="1444625"/>
          </a:xfrm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924425"/>
          </a:xfrm>
        </p:spPr>
        <p:txBody>
          <a:bodyPr/>
          <a:lstStyle/>
          <a:p>
            <a:pPr marL="669925" indent="-533400" eaLnBrk="1" hangingPunct="1">
              <a:buFont typeface="Wingdings 2" pitchFamily="18" charset="2"/>
              <a:buNone/>
            </a:pPr>
            <a:endParaRPr lang="ru-RU" sz="2000" smtClean="0">
              <a:solidFill>
                <a:schemeClr val="bg1"/>
              </a:solidFill>
            </a:endParaRP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 </a:t>
            </a:r>
            <a:r>
              <a:rPr lang="ru-RU" sz="2000" smtClean="0">
                <a:solidFill>
                  <a:schemeClr val="bg1"/>
                </a:solidFill>
              </a:rPr>
              <a:t>необходим контроль за вредными промышленными и бытовыми выбросами в море.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/>
              <a:t> </a:t>
            </a:r>
            <a:r>
              <a:rPr lang="ru-RU" sz="2000" smtClean="0">
                <a:solidFill>
                  <a:schemeClr val="bg1"/>
                </a:solidFill>
              </a:rPr>
              <a:t>регулирование процессов вылова рыбы и создание условий для улучшения жизни морских животных. 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 </a:t>
            </a:r>
            <a:r>
              <a:rPr lang="ru-RU" sz="2000" smtClean="0">
                <a:solidFill>
                  <a:schemeClr val="bg1"/>
                </a:solidFill>
              </a:rPr>
              <a:t>использование техники для очищения воды и прибережных зон. </a:t>
            </a:r>
          </a:p>
          <a:p>
            <a:pPr marL="669925" indent="-533400" eaLnBrk="1" hangingPunct="1">
              <a:buFont typeface="Wingdings 2" pitchFamily="18" charset="2"/>
              <a:buNone/>
            </a:pPr>
            <a:endParaRPr lang="ru-RU" sz="2000" smtClean="0">
              <a:solidFill>
                <a:schemeClr val="bg1"/>
              </a:solidFill>
            </a:endParaRP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Сами люди могут позаботиться об экологии Черного моря, не бросая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мусор в воду, требуя от органов управления улучшать экологическую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ситуацию акватории. Если мы будем неравнодушными к экологическим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проблемам, каждый внесет небольшой вклад, то мы сможем спасти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Черное море от экологической катастрофы.</a:t>
            </a:r>
          </a:p>
          <a:p>
            <a:pPr marL="669925" indent="-533400" eaLnBrk="1" hangingPunct="1">
              <a:buFont typeface="Wingdings 2" pitchFamily="18" charset="2"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Самое мелкое море на планете – это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Азовское и оно является уникальным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природным объектом. В акватории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представлен богатый мир флоры 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фауны, а в водах находится целебный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ил, который используется в лечебных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целях. Однако на данный момент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экосистема Азовского моря интенсивно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истощается деятельностью человека,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что приводит к ухудшению экологии.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В первую очередь люди рассматривают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акваторию как источник обогащения.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Они вылавливают рыбу, развивают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оздоровительные центры 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туристическую деятельность. В свою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очередь море не успевает осуществлять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самоочищение, вода теряет свои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>
                <a:solidFill>
                  <a:schemeClr val="bg1"/>
                </a:solidFill>
              </a:rPr>
              <a:t>полезные свойства.</a:t>
            </a:r>
          </a:p>
        </p:txBody>
      </p:sp>
      <p:pic>
        <p:nvPicPr>
          <p:cNvPr id="25604" name="Содержимое 4" descr="12632467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628775"/>
            <a:ext cx="44958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96838"/>
            <a:ext cx="8474075" cy="1446212"/>
          </a:xfrm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В данный момент существует множество экологических проблем моря: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загрязнение воды промышленными, сельскохозяйственными и бытовыми стоками;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разлив нефтепродуктов на поверхности воды;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несанкционированный вылов рыбы в больших количествах и в сезоны нереста;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сооружение водохранилищ;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слив пестицидов в море;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загрязнение воды химическими веществами;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выброс мусора в море отдыхающими на побережье людьми;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строительство различных сооружений вдоль берега акватории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725" y="268288"/>
            <a:ext cx="8821738" cy="1158875"/>
          </a:xfrm>
        </p:spPr>
      </p:pic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контролировать очистку промышленных и коммунальных сточных вод;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проводить регуляцию морского транспорта;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уменьшать опасные грузоперевозки по морю;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разводить морские виды животных и рыб;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ужесточать меры наказания браконьеров;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постоянно проводить мониторинг водного пространства и побережья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1938"/>
            <a:ext cx="8240713" cy="1152525"/>
          </a:xfrm>
        </p:spPr>
      </p:pic>
      <p:sp>
        <p:nvSpPr>
          <p:cNvPr id="28675" name="Текст 2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244975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Балтийское море — это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внутриматериковая акватория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Евразии, которая находится в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северной Европе 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  <a:r>
              <a:rPr lang="ru-RU" sz="1800" b="1" dirty="0" smtClean="0">
                <a:solidFill>
                  <a:schemeClr val="bg1"/>
                </a:solidFill>
              </a:rPr>
              <a:t> Кроме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промышленного и коммунального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загрязнения, существует и более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серьезные факторы загрязнения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Балтики. В первую очередь – это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химическое. Так после Второй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мировой войны в воды данной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акватории было сброшено около трех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тонн оружия химического характера. В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нем содержатся не просто вредные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вещества, а крайне ядовитые, которые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смертельно опасны для морской флоры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 фауны</a:t>
            </a:r>
            <a:r>
              <a:rPr lang="ru-RU" sz="17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676" name="Содержимое 6" descr="oceans_impacts_seas_degradation_garbage_plastic_pollution_galapagos_q_48950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628775"/>
            <a:ext cx="44958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" y="0"/>
            <a:ext cx="8240713" cy="1444625"/>
          </a:xfrm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Основные пути загрязнения Балтийского моря: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прямые стоки в море;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трубопроводы;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речные грязные воды;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аварии на гидростанциях;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эксплуатация судов;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mtClean="0">
                <a:solidFill>
                  <a:schemeClr val="bg1"/>
                </a:solidFill>
              </a:rPr>
              <a:t> воздух от промышленных предприятий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60325"/>
            <a:ext cx="8315325" cy="1366838"/>
          </a:xfrm>
        </p:spPr>
      </p:pic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Использование безотходных производств по побережьям и берегам рек.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Строительство современных и надежных очистных сооружений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Минимизация промышленного производства (закрытие или перенос в другие области вредных предприятий),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 З</a:t>
            </a:r>
            <a:r>
              <a:rPr lang="ru-RU" sz="2400" smtClean="0">
                <a:solidFill>
                  <a:schemeClr val="bg1"/>
                </a:solidFill>
              </a:rPr>
              <a:t>начительное расширение охраняемых территорий и акваторий для сохранения экофонда;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Восстановление миграционных путей и нерестилищ рыбы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Ужесточение законодательства по управлению и охране береговой зоны,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Постоянный мониторинг состояния морской среды прибрежных районов и моря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95263"/>
            <a:ext cx="8315325" cy="1231900"/>
          </a:xfrm>
        </p:spPr>
      </p:pic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произойдёт, если эти экологические действия принесут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успех? Произойдёт следующее: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 сокращение антропогенной нагрузки на морские экосистемы, прежде всего в прибрежной зоне;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 предотвращение дальнейшей деградации морских экосистем, создание условий для возобновления их способности к восстановлению и увеличению </a:t>
            </a:r>
            <a:r>
              <a:rPr lang="ru-RU" sz="2400" dirty="0" err="1" smtClean="0">
                <a:solidFill>
                  <a:schemeClr val="bg1"/>
                </a:solidFill>
              </a:rPr>
              <a:t>биоресурсного</a:t>
            </a:r>
            <a:r>
              <a:rPr lang="ru-RU" sz="2400" dirty="0" smtClean="0">
                <a:solidFill>
                  <a:schemeClr val="bg1"/>
                </a:solidFill>
              </a:rPr>
              <a:t> потенциала;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 создание условий для сохранения редких и исчезающих видов растений и животных, расширения территорий природоохранных территорий и количества защищённых областей в пределах прибрежной зоны и улучшение их состояний.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22238"/>
            <a:ext cx="8455025" cy="1304925"/>
          </a:xfrm>
        </p:spPr>
      </p:pic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1.Каждый раз, после посещения пляжа и берега моря, забирать с собой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весь мусор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2.  Стараться беречь воду, чтобы не перегружать очистные системы.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3.  Не выливать на землю и в канализацию масло, краски или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химикалии, а утилизировать их безопасным для окружающей среды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способом.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4.  Высаживать деревья, кустарники и цветы вокруг своего дома и 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общественных местах.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5.  Ограничить использование полиэтиленовых пакетов и выбирать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изделия с безопасной в экологическом отношении упаковкой.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6.  Соблюдать правила утилизации твёрдых бытовых отходов.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Только при активной жизненной позиции можно предотвратить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разрастание экологических проблем. Защита окружающей среды – долг</a:t>
            </a:r>
            <a:endParaRPr lang="ru-RU" sz="200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bg1"/>
                </a:solidFill>
              </a:rPr>
              <a:t>каждого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Человечество  столкнулось с  жесточайшим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экологическим кризисом. Ресурсы планеты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не  умножаются, а  иссякают. Катастрофически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быстро загрязняются вода и  воздух, при этом «Все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мы дети одного корабля по  имени Земля», значит,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пересесть из  него просто некуда.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Человечество  не может выжить без сохранения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природы, и в частности без сохранения морей.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Ведь  каждый человек имеет право жить в чистом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мире.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5363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82423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413" y="274638"/>
            <a:ext cx="8131175" cy="1139825"/>
          </a:xfrm>
        </p:spPr>
      </p:pic>
      <p:sp>
        <p:nvSpPr>
          <p:cNvPr id="33795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Любое необдуманное вмешательство в природные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системы морей может привести к экологической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катастрофе . Только продуманная экологическая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политика государства позволит сохранить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уникальную  природную экосистему.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Rectangle 4"/>
          <p:cNvPicPr>
            <a:picLocks noGrp="1" noChangeArrowheads="1"/>
          </p:cNvPicPr>
          <p:nvPr>
            <p:ph type="ctr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250" y="676275"/>
            <a:ext cx="7785100" cy="957263"/>
          </a:xfrm>
        </p:spPr>
      </p:pic>
      <p:sp>
        <p:nvSpPr>
          <p:cNvPr id="16387" name="Содержимое 2"/>
          <p:cNvSpPr>
            <a:spLocks noGrp="1"/>
          </p:cNvSpPr>
          <p:nvPr>
            <p:ph type="subTitle" idx="1"/>
          </p:nvPr>
        </p:nvSpPr>
        <p:spPr>
          <a:xfrm>
            <a:off x="827088" y="1700213"/>
            <a:ext cx="7343775" cy="3313112"/>
          </a:xfrm>
        </p:spPr>
        <p:txBody>
          <a:bodyPr/>
          <a:lstStyle/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2017 год объявлен в России годом экологии.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Экологические проблемы морей являются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актуальными на сегодняшний день. 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Если их игнорировать, то ухудшится 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не только состояние вод Мирового океана, 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но и могут исчезнуть с земли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некоторые водоемы.</a:t>
            </a:r>
          </a:p>
          <a:p>
            <a:pPr marL="136525" indent="0" algn="ctr" eaLnBrk="1" hangingPunct="1">
              <a:buFont typeface="Wingdings 2" pitchFamily="18" charset="2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" y="261938"/>
            <a:ext cx="8240713" cy="1152525"/>
          </a:xfrm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Основной целью создания моего проекта явилось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стремление показать взаимосвязь всех сторон жизни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человеческого сообщества с экологической точки зрения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влияние этой взаимосвязи на будущее морей России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folHlink"/>
                </a:solidFill>
              </a:rPr>
              <a:t>Задачи: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Определение основных факторов загрязнения морей России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Ознакомление с экологическими проблемами самых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проблемных морей России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Нахождение путей решения экологических проблем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362950" cy="5761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Море – это уникальный объект природы, в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котором взаимодействует океан, суша и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атмосфера, не исключая влияние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антропогенного фактора. На морских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побережьях складывается особая природная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зона, которая оказывает воздействие на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экосистемы, расположенные поблизости с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ней. Воды рек, протекающие через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различные населенные пункты, впадают в</a:t>
            </a:r>
          </a:p>
          <a:p>
            <a:pPr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</a:rPr>
              <a:t>моря и питают 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 b="42151"/>
          <a:stretch>
            <a:fillRect/>
          </a:stretch>
        </p:blipFill>
        <p:spPr bwMode="auto">
          <a:xfrm>
            <a:off x="468313" y="333375"/>
            <a:ext cx="8242300" cy="836613"/>
          </a:xfrm>
        </p:spPr>
      </p:pic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57325"/>
            <a:ext cx="8229600" cy="4779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801D02"/>
                </a:solidFill>
              </a:rPr>
              <a:t>Климатические изменения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Глобальное потепление  и изменение климата влияет и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состояние морей. В результате ежегодного повышения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температуры на +2 градуса по Цельсию происходит таяние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ледников, повышается уровень Мирового океана, 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соответственно растет и уровень морей, что приводит 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затоплению и размыванию берегов. За ХХ столетие было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разрушено более половины песчаных пляжей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 b="47092"/>
          <a:stretch>
            <a:fillRect/>
          </a:stretch>
        </p:blipFill>
        <p:spPr bwMode="auto">
          <a:xfrm>
            <a:off x="468313" y="333375"/>
            <a:ext cx="8242300" cy="765175"/>
          </a:xfrm>
        </p:spPr>
      </p:pic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95288" y="1457325"/>
            <a:ext cx="8229600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801D02"/>
                </a:solidFill>
              </a:rPr>
              <a:t>Плотность использования земли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801D02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Миграционные процессы имеют такую тенденцию,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что люди активнее перемещаются не в континентальную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зону, а на побережье. В результате этого на берегах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увеличивается количество населения, сильнее используются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ресурсы моря и береговой полосы, происходит большая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нагрузка на землю. В курортных морских городах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процветает туризм, что повышает активность людей. Это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увеличивает уровень загрязнения воды и самого побережья.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 загрязнения морей России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424862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Бытовые отходы и аварии (опасность загрязнения при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добыче и перевозке нефти, а так же отходами промышленных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предприятий, аварии танкеров, аварии нефтепроводов,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проложенных по дну моря)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Агрохимикаты (чрезмерное увеличение дозы минеральных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удобрений вносимых на поля и попадающие в моря из рек)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Кислотные дожди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folHlink"/>
                </a:solidFill>
              </a:rPr>
              <a:t>▊</a:t>
            </a:r>
            <a:r>
              <a:rPr lang="ru-RU" sz="2400" smtClean="0">
                <a:solidFill>
                  <a:schemeClr val="bg1"/>
                </a:solidFill>
              </a:rPr>
              <a:t> Загрязненная атмосфера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" y="328613"/>
            <a:ext cx="8240713" cy="2012950"/>
          </a:xfrm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755650" y="2781300"/>
            <a:ext cx="8229600" cy="3168650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Чёрное море</a:t>
            </a:r>
          </a:p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Азовское море</a:t>
            </a:r>
          </a:p>
          <a:p>
            <a:pPr eaLnBrk="1" hangingPunct="1"/>
            <a:r>
              <a:rPr lang="ru-RU" sz="3600" smtClean="0">
                <a:solidFill>
                  <a:schemeClr val="bg1"/>
                </a:solidFill>
              </a:rPr>
              <a:t>Балтийское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925</Words>
  <Application>Microsoft Office PowerPoint</Application>
  <PresentationFormat>Экран (4:3)</PresentationFormat>
  <Paragraphs>185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загрязнения морей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«Экологические проблемы морей России»</dc:title>
  <dc:creator>Admin15</dc:creator>
  <cp:lastModifiedBy>user1</cp:lastModifiedBy>
  <cp:revision>26</cp:revision>
  <dcterms:created xsi:type="dcterms:W3CDTF">2017-04-10T13:21:36Z</dcterms:created>
  <dcterms:modified xsi:type="dcterms:W3CDTF">2020-01-29T11:31:32Z</dcterms:modified>
</cp:coreProperties>
</file>