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7" r:id="rId2"/>
    <p:sldId id="258" r:id="rId3"/>
    <p:sldId id="264" r:id="rId4"/>
    <p:sldId id="260" r:id="rId5"/>
    <p:sldId id="259" r:id="rId6"/>
    <p:sldId id="272" r:id="rId7"/>
    <p:sldId id="262" r:id="rId8"/>
    <p:sldId id="266" r:id="rId9"/>
    <p:sldId id="265" r:id="rId10"/>
    <p:sldId id="263" r:id="rId11"/>
    <p:sldId id="270" r:id="rId12"/>
    <p:sldId id="267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дим Филимонов" initials="ВФ" lastIdx="2" clrIdx="0">
    <p:extLst>
      <p:ext uri="{19B8F6BF-5375-455C-9EA6-DF929625EA0E}">
        <p15:presenceInfo xmlns:p15="http://schemas.microsoft.com/office/powerpoint/2012/main" userId="4816a4b67832fd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 varScale="1">
        <p:scale>
          <a:sx n="79" d="100"/>
          <a:sy n="79" d="100"/>
        </p:scale>
        <p:origin x="102" y="6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8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2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14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94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18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7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6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2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4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8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2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7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4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0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9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8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9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15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70AB3875-552A-E84E-8341-73BC814CB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212" y="3071810"/>
            <a:ext cx="4671490" cy="3503618"/>
          </a:xfrm>
        </p:spPr>
      </p:pic>
      <p:pic>
        <p:nvPicPr>
          <p:cNvPr id="11" name="Рисунок 11">
            <a:extLst>
              <a:ext uri="{FF2B5EF4-FFF2-40B4-BE49-F238E27FC236}">
                <a16:creationId xmlns="" xmlns:a16="http://schemas.microsoft.com/office/drawing/2014/main" id="{7B03601B-E75C-594E-90EA-B9A72FFEEE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34260" y="3071810"/>
            <a:ext cx="4671490" cy="3503618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9611FE-5208-974E-92A7-D444505B9F18}"/>
              </a:ext>
            </a:extLst>
          </p:cNvPr>
          <p:cNvSpPr txBox="1"/>
          <p:nvPr/>
        </p:nvSpPr>
        <p:spPr>
          <a:xfrm>
            <a:off x="5175647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F0889D-F353-BA4D-98AB-04ADFCF52735}"/>
              </a:ext>
            </a:extLst>
          </p:cNvPr>
          <p:cNvSpPr txBox="1"/>
          <p:nvPr/>
        </p:nvSpPr>
        <p:spPr>
          <a:xfrm>
            <a:off x="1127448" y="250030"/>
            <a:ext cx="91238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Секция «Мир моих увлечений»</a:t>
            </a:r>
          </a:p>
          <a:p>
            <a:pPr algn="ctr"/>
            <a:r>
              <a:rPr lang="ru-RU" sz="4000" b="1" i="1" dirty="0" smtClean="0"/>
              <a:t>Тема </a:t>
            </a:r>
            <a:r>
              <a:rPr lang="ru-RU" sz="4000" b="1" i="1" dirty="0"/>
              <a:t>проекта:</a:t>
            </a:r>
          </a:p>
          <a:p>
            <a:pPr algn="ctr"/>
            <a:r>
              <a:rPr lang="ru-RU" sz="6000" b="1" i="1" dirty="0">
                <a:solidFill>
                  <a:srgbClr val="002060"/>
                </a:solidFill>
              </a:rPr>
              <a:t>Робототехника</a:t>
            </a:r>
          </a:p>
        </p:txBody>
      </p:sp>
    </p:spTree>
    <p:extLst>
      <p:ext uri="{BB962C8B-B14F-4D97-AF65-F5344CB8AC3E}">
        <p14:creationId xmlns:p14="http://schemas.microsoft.com/office/powerpoint/2010/main" val="39918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77BB98-E534-7F4B-B43E-DDBBAEA5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826" y="0"/>
            <a:ext cx="9404348" cy="1750219"/>
          </a:xfrm>
        </p:spPr>
        <p:txBody>
          <a:bodyPr>
            <a:noAutofit/>
          </a:bodyPr>
          <a:lstStyle/>
          <a:p>
            <a:pPr algn="ctr"/>
            <a:r>
              <a:rPr lang="ru-RU" sz="6000" b="1" i="1"/>
              <a:t>Почему я выбрал робототехнику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CA79D8-D496-5542-B3C4-1E358662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531" y="1750219"/>
            <a:ext cx="6725442" cy="510778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b="1" i="1"/>
              <a:t>Я захотел создать робота.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b="1" i="1"/>
              <a:t>В будущем я хочу стать програмистом</a:t>
            </a:r>
          </a:p>
          <a:p>
            <a:pPr marL="0" indent="0">
              <a:buNone/>
            </a:pPr>
            <a:endParaRPr lang="ru-RU" sz="3600" b="1" i="1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730ADC5-27D7-3F41-A783-BBF2F6D5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750219"/>
            <a:ext cx="3750469" cy="48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4D8617-F9C1-E449-9580-212EE7F2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0"/>
            <a:ext cx="9905998" cy="966788"/>
          </a:xfrm>
        </p:spPr>
        <p:txBody>
          <a:bodyPr/>
          <a:lstStyle/>
          <a:p>
            <a:pPr algn="ctr"/>
            <a:r>
              <a:rPr lang="ru-RU" b="1" i="1"/>
              <a:t>Место где я занимаюсь.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636D07-B93B-F74F-8693-2B883638103A}"/>
              </a:ext>
            </a:extLst>
          </p:cNvPr>
          <p:cNvSpPr txBox="1"/>
          <p:nvPr/>
        </p:nvSpPr>
        <p:spPr>
          <a:xfrm>
            <a:off x="452437" y="966789"/>
            <a:ext cx="1138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1"/>
              <a:t>Я занимаюсь в центре дополнительного образования «Education Group».</a:t>
            </a:r>
          </a:p>
          <a:p>
            <a:pPr algn="l"/>
            <a:r>
              <a:rPr lang="ru-RU" sz="2400" b="1" i="1"/>
              <a:t> Моего преподавателя зовут Гайфуллина Анастасия Дамировна.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F67CB588-CFC3-A642-B3D0-25619D0AE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470758"/>
            <a:ext cx="2438375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348880"/>
            <a:ext cx="259102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CB1D9A-E3F9-9E44-B840-E3D0A780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381" y="0"/>
            <a:ext cx="9905998" cy="1066799"/>
          </a:xfrm>
        </p:spPr>
        <p:txBody>
          <a:bodyPr>
            <a:normAutofit/>
          </a:bodyPr>
          <a:lstStyle/>
          <a:p>
            <a:pPr algn="ctr"/>
            <a:r>
              <a:rPr lang="ru-RU" sz="6000" b="1" i="1"/>
              <a:t>Мои 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9B8E84-F3A7-F34F-AD67-5DBCFB8B1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594" y="1066799"/>
            <a:ext cx="10298906" cy="16121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i="1"/>
              <a:t>Я научился собирать роботов из конструктора Lego Mindstorms EV3, и программировать их. </a:t>
            </a:r>
          </a:p>
        </p:txBody>
      </p:sp>
    </p:spTree>
    <p:extLst>
      <p:ext uri="{BB962C8B-B14F-4D97-AF65-F5344CB8AC3E}">
        <p14:creationId xmlns:p14="http://schemas.microsoft.com/office/powerpoint/2010/main" val="33403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9313D3-FE00-0841-9002-7410B668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21531"/>
          </a:xfrm>
        </p:spPr>
        <p:txBody>
          <a:bodyPr>
            <a:noAutofit/>
          </a:bodyPr>
          <a:lstStyle/>
          <a:p>
            <a:pPr algn="ctr"/>
            <a:r>
              <a:rPr lang="ru-RU" sz="600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F058EF-E2EF-684A-9BAE-EAF1BE52F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821531"/>
            <a:ext cx="11513343" cy="54073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/>
              <a:t>                   </a:t>
            </a:r>
            <a:r>
              <a:rPr lang="ru-RU"/>
              <a:t>      В наши дни робототехника применяется абсолютно во всех областях и профессиях: в промышленности, в медицине, на войне и даже в космосе, роботы помогают нам по дому, а возможно в будущем  заменят многие профессии человека вообще. Занятие робототехникой развивает навыки информатики, математики, технологии, физики, умение объемно видеть предмет и творческие способности. Во многих школах уже появилось данное направление, как дополнительные занятия, но я считаю такой предмет нужно ввести в каждой школе, он очень полезен, ведь за инженерами, программистами, технологами - будущее нашей страны.Я очень хочу, чтобы мое увлечение стало моей профессией, я знаю, что навыки, приобретенные при занятиях робототехникой, пригодятся мне в дальнейшем и в учебе, и в работе.Мне всего девять лет, а я уже управляю роботом, которого придумал и сделал сам. Представьте себе, что я смогу успеть, ведь у меня впереди вся жизнь, которую я точно хочу связать с робототехникой.</a:t>
            </a:r>
          </a:p>
        </p:txBody>
      </p:sp>
    </p:spTree>
    <p:extLst>
      <p:ext uri="{BB962C8B-B14F-4D97-AF65-F5344CB8AC3E}">
        <p14:creationId xmlns:p14="http://schemas.microsoft.com/office/powerpoint/2010/main" val="7563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1F5AA28-9B09-B94B-9FAB-4921790D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04812"/>
            <a:ext cx="9905999" cy="6238875"/>
          </a:xfrm>
        </p:spPr>
        <p:txBody>
          <a:bodyPr anchor="t">
            <a:normAutofit fontScale="92500"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6000" b="1" i="1" dirty="0">
                <a:solidFill>
                  <a:srgbClr val="002060"/>
                </a:solidFill>
              </a:rPr>
              <a:t>Робототехника</a:t>
            </a:r>
          </a:p>
          <a:p>
            <a:pPr marL="0" indent="0" algn="ctr">
              <a:buNone/>
            </a:pPr>
            <a:r>
              <a:rPr lang="ru-RU" sz="6000" b="1" i="1" dirty="0" smtClean="0"/>
              <a:t>ЦЕЛЬ </a:t>
            </a:r>
            <a:r>
              <a:rPr lang="ru-RU" sz="6000" b="1" i="1" dirty="0"/>
              <a:t>ПРОЕКТА:</a:t>
            </a:r>
          </a:p>
          <a:p>
            <a:r>
              <a:rPr lang="ru-RU" sz="4800" dirty="0" smtClean="0"/>
              <a:t> Узнать, как </a:t>
            </a:r>
            <a:r>
              <a:rPr lang="ru-RU" sz="4800" dirty="0"/>
              <a:t>робототехника влияет на развитие человека? </a:t>
            </a:r>
          </a:p>
          <a:p>
            <a:r>
              <a:rPr lang="ru-RU" sz="4800" dirty="0" smtClean="0"/>
              <a:t>Рассказать и увлечь  одноклассников заниматься робототехникой.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559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0EE6EE-12A4-7C4D-9386-D1740C73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663" y="0"/>
            <a:ext cx="9905998" cy="1484784"/>
          </a:xfrm>
        </p:spPr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6000" b="1" i="1" cap="none" dirty="0">
                <a:solidFill>
                  <a:srgbClr val="002060"/>
                </a:solidFill>
                <a:ea typeface="+mn-ea"/>
                <a:cs typeface="+mn-cs"/>
              </a:rPr>
              <a:t>Робототехника</a:t>
            </a:r>
            <a:br>
              <a:rPr lang="ru-RU" sz="6000" b="1" i="1" cap="none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6000" b="1" i="1" dirty="0" smtClean="0"/>
              <a:t>Задачи </a:t>
            </a:r>
            <a:r>
              <a:rPr lang="ru-RU" sz="6000" b="1" i="1" dirty="0"/>
              <a:t>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AA0C53C-15FA-6B4E-83BC-E9637042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92" y="1700808"/>
            <a:ext cx="6731545" cy="5157192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b="1" i="1" dirty="0"/>
              <a:t>Узнать </a:t>
            </a:r>
            <a:r>
              <a:rPr lang="ru-RU" sz="4000" b="1" i="1" dirty="0" smtClean="0"/>
              <a:t>что такое робототехника?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b="1" i="1" dirty="0" smtClean="0"/>
              <a:t>Узнать, как </a:t>
            </a:r>
            <a:r>
              <a:rPr lang="ru-RU" sz="4000" b="1" i="1" dirty="0"/>
              <a:t>робототехника пригодиться в будущем?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b="1" i="1" dirty="0" smtClean="0"/>
              <a:t>Доказать, что робототехникой могут заниматься все и научиться её использовать.</a:t>
            </a:r>
            <a:endParaRPr lang="ru-RU" sz="4000" b="1" i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44D79C7-8E91-2D4D-B58F-50068CD3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43" y="1700808"/>
            <a:ext cx="3961853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725EAA-7A8A-A347-BE72-C9BA7B0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3" y="0"/>
            <a:ext cx="6403971" cy="1726406"/>
          </a:xfrm>
        </p:spPr>
        <p:txBody>
          <a:bodyPr>
            <a:normAutofit/>
          </a:bodyPr>
          <a:lstStyle/>
          <a:p>
            <a:r>
              <a:rPr lang="ru-RU" sz="6000" b="1" i="1"/>
              <a:t>Этапы проекта</a:t>
            </a:r>
            <a:r>
              <a:rPr lang="ru-RU" sz="600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2DA6EF-87A3-8048-AA1B-D3CA87269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3" y="1393031"/>
            <a:ext cx="8215312" cy="546496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dirty="0"/>
              <a:t>Сбор информации о робототехнике.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/>
              <a:t>Распределение обязанностей между членами семьи.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/>
              <a:t>Создание презентации.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03883DB-B2AA-414A-A58D-7B7B5BF6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393031"/>
            <a:ext cx="3734839" cy="51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95A462-8809-6E41-966F-5223CDBC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0"/>
            <a:ext cx="10642598" cy="1440656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/>
              <a:t>Шаги</a:t>
            </a:r>
            <a:r>
              <a:rPr lang="ru-RU" sz="4800" b="1" i="1" dirty="0"/>
              <a:t> </a:t>
            </a:r>
            <a:r>
              <a:rPr lang="ru-RU" sz="6000" b="1" i="1" dirty="0" smtClean="0"/>
              <a:t>для себя</a:t>
            </a:r>
            <a:r>
              <a:rPr lang="ru-RU" sz="4800" b="1" i="1" dirty="0" smtClean="0"/>
              <a:t>:</a:t>
            </a:r>
            <a:endParaRPr lang="ru-RU" sz="48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706EDE-F322-D843-B1DD-7E3C7A6E4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438" y="1369218"/>
            <a:ext cx="7308848" cy="467143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600"/>
              <a:t>Я увидел по телевизору передачу про робототехнику.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/>
              <a:t>Я узнал как робототехника влияет на развитие человека.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/>
              <a:t>Я поставил цель научиться робототехнике. </a:t>
            </a:r>
          </a:p>
          <a:p>
            <a:pPr marL="457200" indent="-457200">
              <a:buFont typeface="+mj-lt"/>
              <a:buAutoNum type="arabicPeriod"/>
            </a:pPr>
            <a:endParaRPr lang="ru-RU" sz="3600"/>
          </a:p>
        </p:txBody>
      </p:sp>
      <p:pic>
        <p:nvPicPr>
          <p:cNvPr id="4" name="Рисунок 5">
            <a:extLst>
              <a:ext uri="{FF2B5EF4-FFF2-40B4-BE49-F238E27FC236}">
                <a16:creationId xmlns="" xmlns:a16="http://schemas.microsoft.com/office/drawing/2014/main" id="{A3AC0E7C-0E3B-9C40-BED1-28C8EF1A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8" y="1440656"/>
            <a:ext cx="3476625" cy="51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8C40F7-CB8B-4247-BECE-0F4BA6E9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82" y="0"/>
            <a:ext cx="10979150" cy="15722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6000" b="1" i="1"/>
              <a:t>Информационные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B3FA4D1-BC5E-C849-87BE-A2AC518C4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58" y="1572232"/>
            <a:ext cx="7382667" cy="347601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i="1" dirty="0"/>
              <a:t>Интернет.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i="1" dirty="0"/>
              <a:t>Интервью с </a:t>
            </a:r>
            <a:r>
              <a:rPr lang="ru-RU" sz="3600" b="1" i="1" dirty="0" err="1"/>
              <a:t>преподователем</a:t>
            </a:r>
            <a:r>
              <a:rPr lang="ru-RU" sz="3600" b="1" i="1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i="1" dirty="0" err="1"/>
              <a:t>Телевидиние</a:t>
            </a:r>
            <a:r>
              <a:rPr lang="ru-RU" sz="3600" b="1" i="1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i="1" dirty="0"/>
              <a:t>Энциклопедия. </a:t>
            </a:r>
          </a:p>
          <a:p>
            <a:pPr marL="514350" indent="-514350">
              <a:buFont typeface="+mj-lt"/>
              <a:buAutoNum type="arabicPeriod"/>
            </a:pPr>
            <a:endParaRPr lang="ru-RU" sz="3600" b="1" i="1" dirty="0"/>
          </a:p>
          <a:p>
            <a:pPr marL="514350" indent="-514350">
              <a:buFont typeface="+mj-lt"/>
              <a:buAutoNum type="arabicPeriod"/>
            </a:pPr>
            <a:endParaRPr lang="ru-RU" sz="3200" dirty="0"/>
          </a:p>
          <a:p>
            <a:pPr marL="514350" indent="-514350">
              <a:buFont typeface="+mj-lt"/>
              <a:buAutoNum type="arabicPeriod"/>
            </a:pPr>
            <a:endParaRPr lang="ru-RU" sz="3200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241F4D1-D250-9F49-BE6B-BFB51E19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490" y="1340768"/>
            <a:ext cx="3300736" cy="50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B547A3-3E95-F649-8942-DDE21283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882" y="0"/>
            <a:ext cx="3168650" cy="916780"/>
          </a:xfrm>
        </p:spPr>
        <p:txBody>
          <a:bodyPr anchor="b">
            <a:normAutofit/>
          </a:bodyPr>
          <a:lstStyle/>
          <a:p>
            <a:pPr algn="ctr"/>
            <a:r>
              <a:rPr lang="ru-RU" sz="6000" b="1" i="1"/>
              <a:t>2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C5B32A4-8800-9F48-A525-077F844F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263" y="734612"/>
            <a:ext cx="3896518" cy="78938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100" b="1" i="1">
                <a:solidFill>
                  <a:srgbClr val="002060"/>
                </a:solidFill>
              </a:rPr>
              <a:t>Виды робототехники</a:t>
            </a:r>
            <a:r>
              <a:rPr lang="ru-RU"/>
              <a:t> </a:t>
            </a:r>
          </a:p>
        </p:txBody>
      </p:sp>
      <p:sp>
        <p:nvSpPr>
          <p:cNvPr id="4" name="Стрелка: изогнутая вверх 3">
            <a:extLst>
              <a:ext uri="{FF2B5EF4-FFF2-40B4-BE49-F238E27FC236}">
                <a16:creationId xmlns="" xmlns:a16="http://schemas.microsoft.com/office/drawing/2014/main" id="{011CE649-4938-DB4F-A679-572BDAB953D7}"/>
              </a:ext>
            </a:extLst>
          </p:cNvPr>
          <p:cNvSpPr/>
          <p:nvPr/>
        </p:nvSpPr>
        <p:spPr>
          <a:xfrm rot="5400000">
            <a:off x="6491105" y="1674904"/>
            <a:ext cx="1700784" cy="1463040"/>
          </a:xfrm>
          <a:prstGeom prst="bentUp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изогнутая вверх 4">
            <a:extLst>
              <a:ext uri="{FF2B5EF4-FFF2-40B4-BE49-F238E27FC236}">
                <a16:creationId xmlns="" xmlns:a16="http://schemas.microsoft.com/office/drawing/2014/main" id="{3383284B-B1ED-0241-8C50-01D7007FB277}"/>
              </a:ext>
            </a:extLst>
          </p:cNvPr>
          <p:cNvSpPr/>
          <p:nvPr/>
        </p:nvSpPr>
        <p:spPr>
          <a:xfrm rot="16200000" flipH="1">
            <a:off x="4131513" y="1693765"/>
            <a:ext cx="1739217" cy="1463754"/>
          </a:xfrm>
          <a:prstGeom prst="bent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="" xmlns:a16="http://schemas.microsoft.com/office/drawing/2014/main" id="{9F4FFAFE-8BBB-7F4B-B083-2D59D3F3DA26}"/>
              </a:ext>
            </a:extLst>
          </p:cNvPr>
          <p:cNvSpPr/>
          <p:nvPr/>
        </p:nvSpPr>
        <p:spPr>
          <a:xfrm>
            <a:off x="5811124" y="1742934"/>
            <a:ext cx="647879" cy="1552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F7492E-D6B2-7F4D-8D69-5A6867883B61}"/>
              </a:ext>
            </a:extLst>
          </p:cNvPr>
          <p:cNvSpPr txBox="1"/>
          <p:nvPr/>
        </p:nvSpPr>
        <p:spPr>
          <a:xfrm flipH="1">
            <a:off x="559989" y="804709"/>
            <a:ext cx="34746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>
                <a:solidFill>
                  <a:srgbClr val="282828"/>
                </a:solidFill>
                <a:latin typeface="Open Sans"/>
              </a:rPr>
              <a:t>П</a:t>
            </a:r>
            <a:r>
              <a:rPr lang="ru-RU" sz="3200" b="1" i="0">
                <a:solidFill>
                  <a:srgbClr val="282828"/>
                </a:solidFill>
                <a:effectLst/>
                <a:latin typeface="Open Sans"/>
              </a:rPr>
              <a:t>ромышленная</a:t>
            </a:r>
            <a:r>
              <a:rPr lang="ru-RU" sz="2800" b="0" i="0">
                <a:solidFill>
                  <a:srgbClr val="282828"/>
                </a:solidFill>
                <a:effectLst/>
                <a:latin typeface="Open Sans"/>
              </a:rPr>
              <a:t> </a:t>
            </a:r>
            <a:r>
              <a:rPr lang="ru-RU" sz="2800" b="0" i="0">
                <a:effectLst/>
                <a:latin typeface="Open Sans"/>
              </a:rPr>
              <a:t>(производственная, строительная, транспортная). Сюда относятся вся умная техника, используемая на заводах, фабриках, строительных площадках и дорогах, в том числе и воздушных.</a:t>
            </a:r>
            <a:endParaRPr lang="ru-RU" sz="28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C00F0B-BA60-944D-8C62-1631B0329105}"/>
              </a:ext>
            </a:extLst>
          </p:cNvPr>
          <p:cNvSpPr txBox="1"/>
          <p:nvPr/>
        </p:nvSpPr>
        <p:spPr>
          <a:xfrm flipH="1">
            <a:off x="8217823" y="804709"/>
            <a:ext cx="38965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>
                <a:solidFill>
                  <a:srgbClr val="282828"/>
                </a:solidFill>
                <a:effectLst/>
                <a:latin typeface="Open Sans"/>
              </a:rPr>
              <a:t>Экстремальная</a:t>
            </a:r>
            <a:r>
              <a:rPr lang="ru-RU" sz="2800" b="0" i="0">
                <a:solidFill>
                  <a:srgbClr val="282828"/>
                </a:solidFill>
                <a:effectLst/>
                <a:latin typeface="Open Sans"/>
              </a:rPr>
              <a:t> </a:t>
            </a:r>
          </a:p>
          <a:p>
            <a:pPr algn="ctr"/>
            <a:r>
              <a:rPr lang="ru-RU" sz="2400" b="0" i="0">
                <a:effectLst/>
                <a:latin typeface="Open Sans"/>
              </a:rPr>
              <a:t>(военная, подводная, космическая) </a:t>
            </a:r>
          </a:p>
          <a:p>
            <a:pPr algn="l"/>
            <a:r>
              <a:rPr lang="ru-RU" sz="2400" b="0" i="0">
                <a:effectLst/>
                <a:latin typeface="Open Sans"/>
              </a:rPr>
              <a:t>  основной целью этой группы является создание и внедрение роботов и полноценных робототехнических комплексов, используемых в экстремальных условиях. Такие условия могут быть как природного, так и техногенного происхождения</a:t>
            </a:r>
            <a:r>
              <a:rPr lang="ru-RU" sz="2800" b="0" i="0">
                <a:effectLst/>
                <a:latin typeface="Open Sans"/>
              </a:rPr>
              <a:t>.</a:t>
            </a:r>
            <a:endParaRPr lang="ru-RU" sz="280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E32E17-02CC-6A4B-AFA5-D4B16920DF20}"/>
              </a:ext>
            </a:extLst>
          </p:cNvPr>
          <p:cNvSpPr txBox="1"/>
          <p:nvPr/>
        </p:nvSpPr>
        <p:spPr>
          <a:xfrm flipH="1">
            <a:off x="4034632" y="3466976"/>
            <a:ext cx="4075823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0" i="0">
                <a:solidFill>
                  <a:srgbClr val="282828"/>
                </a:solidFill>
                <a:effectLst/>
                <a:latin typeface="Open Sans"/>
              </a:rPr>
              <a:t>                      </a:t>
            </a:r>
            <a:r>
              <a:rPr lang="ru-RU" sz="3200" b="1" i="1">
                <a:solidFill>
                  <a:srgbClr val="282828"/>
                </a:solidFill>
                <a:latin typeface="Open Sans"/>
              </a:rPr>
              <a:t>Б</a:t>
            </a:r>
            <a:r>
              <a:rPr lang="ru-RU" sz="3200" b="1" i="1">
                <a:solidFill>
                  <a:srgbClr val="282828"/>
                </a:solidFill>
                <a:effectLst/>
                <a:latin typeface="Open Sans"/>
              </a:rPr>
              <a:t>ытовая</a:t>
            </a:r>
            <a:endParaRPr lang="ru-RU" b="0" i="0">
              <a:solidFill>
                <a:srgbClr val="282828"/>
              </a:solidFill>
              <a:effectLst/>
              <a:latin typeface="Open Sans"/>
            </a:endParaRPr>
          </a:p>
          <a:p>
            <a:pPr algn="l"/>
            <a:r>
              <a:rPr lang="ru-RU" sz="2800" b="0" i="0">
                <a:effectLst/>
                <a:latin typeface="Open Sans"/>
              </a:rPr>
              <a:t>К этой группе роботов относятся все устройства, которые используются человеком для выполнения и решения бытовых задач.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5044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AFC46D8-8E18-7148-A5B8-99AFD090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0"/>
            <a:ext cx="7683896" cy="7189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/>
              <a:t>История роботов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EE866D-1314-4A40-BC9B-A2D78FAC13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76625" y="719138"/>
            <a:ext cx="8715375" cy="61388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0" i="1" u="none" strike="noStrike" dirty="0">
                <a:solidFill>
                  <a:schemeClr val="bg1"/>
                </a:solidFill>
                <a:effectLst/>
                <a:latin typeface="Twentieth Century"/>
              </a:rPr>
              <a:t>В одной книге «Роботы будущего» я нашёл историю возникновения роботов. 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/>
            </a:r>
            <a:b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</a:br>
            <a:r>
              <a:rPr lang="ru-RU" b="0" i="0" u="none" strike="noStrike" dirty="0" smtClean="0">
                <a:solidFill>
                  <a:schemeClr val="bg1"/>
                </a:solidFill>
                <a:effectLst/>
                <a:latin typeface="Twentieth Century"/>
              </a:rPr>
              <a:t>1495г.-</a:t>
            </a:r>
            <a:r>
              <a:rPr lang="ru-RU" b="1" i="1" u="none" strike="noStrike" dirty="0">
                <a:solidFill>
                  <a:srgbClr val="FF0000"/>
                </a:solidFill>
                <a:effectLst/>
                <a:latin typeface="Twentieth Century"/>
              </a:rPr>
              <a:t>Леонардо </a:t>
            </a:r>
            <a:r>
              <a:rPr lang="ru-RU" b="1" i="1" u="none" strike="noStrike" dirty="0" err="1">
                <a:solidFill>
                  <a:srgbClr val="FF0000"/>
                </a:solidFill>
                <a:effectLst/>
                <a:latin typeface="Twentieth Century"/>
              </a:rPr>
              <a:t>Давинчи</a:t>
            </a:r>
            <a:r>
              <a:rPr lang="ru-RU" b="1" i="1" u="none" strike="noStrike" dirty="0">
                <a:solidFill>
                  <a:schemeClr val="bg1"/>
                </a:solidFill>
                <a:effectLst/>
                <a:latin typeface="Twentieth Century"/>
              </a:rPr>
              <a:t> 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создаёт проект механического рыцаря чтобы показать что машина может двигаться как человек.</a:t>
            </a:r>
            <a:b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</a:b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1890-е - Николай Тесла изобретает пульт дистанционного управления без этого устройства многих современных роботов  невозможно было бы привести в действие. 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/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Twentieth Century"/>
              </a:rPr>
            </a:b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 В 1898 г. Тесла испытал радиоуправляемое судно, после чего шествие роботов по миру было уже не остановить.</a:t>
            </a:r>
            <a:endParaRPr lang="ru-RU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2000 г. – японские компании «Хонда» и «Сони» выпускают роботов-гуманоидов, умеющих повторять движения людей.</a:t>
            </a:r>
          </a:p>
          <a:p>
            <a:pPr marL="0" indent="0">
              <a:buNone/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На данный </a:t>
            </a:r>
            <a:r>
              <a:rPr lang="ru-RU" b="0" i="0" u="none" strike="noStrike" dirty="0" err="1">
                <a:solidFill>
                  <a:schemeClr val="bg1"/>
                </a:solidFill>
                <a:effectLst/>
                <a:latin typeface="Twentieth Century"/>
              </a:rPr>
              <a:t>момен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 роботы могу не только</a:t>
            </a:r>
            <a:b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</a:br>
            <a:r>
              <a:rPr lang="ru-RU" b="0" i="0" u="none" strike="noStrike" dirty="0">
                <a:solidFill>
                  <a:schemeClr val="bg1"/>
                </a:solidFill>
                <a:effectLst/>
                <a:latin typeface="Twentieth Century"/>
              </a:rPr>
              <a:t>самостоятельно передвигаться, они могут переносить гр</a:t>
            </a:r>
            <a:r>
              <a:rPr lang="ru-RU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узы, играть разные мелодии и даже работать на Марсе.</a:t>
            </a: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382C9234-D1DD-974F-A3BA-873193A13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" y="720345"/>
            <a:ext cx="3286125" cy="319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79719F98-FE92-1441-9B8C-669FC6FDE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8" y="3917158"/>
            <a:ext cx="3286125" cy="278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50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0AFF4D-D210-8C4F-9611-19FD746C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19" y="0"/>
            <a:ext cx="10571161" cy="1035844"/>
          </a:xfrm>
        </p:spPr>
        <p:txBody>
          <a:bodyPr>
            <a:normAutofit/>
          </a:bodyPr>
          <a:lstStyle/>
          <a:p>
            <a:pPr algn="ctr"/>
            <a:r>
              <a:rPr lang="ru-RU" sz="6000" b="1" i="1"/>
              <a:t>Известные робототехники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7870C4D-9994-9549-AB4C-9ACAE5657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95" b="1395"/>
          <a:stretch/>
        </p:blipFill>
        <p:spPr>
          <a:xfrm>
            <a:off x="4287040" y="3539549"/>
            <a:ext cx="3350818" cy="2986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2E373E4-99EF-554F-B7FA-0CE4BA3E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522" y="1063132"/>
            <a:ext cx="3273425" cy="298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46103B83-6799-7945-B184-A791F48AB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48" y="1063132"/>
            <a:ext cx="3273425" cy="298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39AD74-124B-8844-89CA-2FC1A6F27C9B}"/>
              </a:ext>
            </a:extLst>
          </p:cNvPr>
          <p:cNvSpPr txBox="1"/>
          <p:nvPr/>
        </p:nvSpPr>
        <p:spPr>
          <a:xfrm>
            <a:off x="8140708" y="4217758"/>
            <a:ext cx="39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/>
              <a:t>Юрий Черботаев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2DBE6C5-506B-0A4E-986D-541993A9980F}"/>
              </a:ext>
            </a:extLst>
          </p:cNvPr>
          <p:cNvSpPr txBox="1"/>
          <p:nvPr/>
        </p:nvSpPr>
        <p:spPr>
          <a:xfrm flipH="1">
            <a:off x="186530" y="4217758"/>
            <a:ext cx="375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/>
              <a:t>Дмитрий Розгин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A50003-A82A-054F-87E1-98D973EDE783}"/>
              </a:ext>
            </a:extLst>
          </p:cNvPr>
          <p:cNvSpPr txBox="1"/>
          <p:nvPr/>
        </p:nvSpPr>
        <p:spPr>
          <a:xfrm flipH="1">
            <a:off x="4037427" y="2893218"/>
            <a:ext cx="375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/>
              <a:t>Уил Джексон</a:t>
            </a:r>
          </a:p>
        </p:txBody>
      </p:sp>
    </p:spTree>
    <p:extLst>
      <p:ext uri="{BB962C8B-B14F-4D97-AF65-F5344CB8AC3E}">
        <p14:creationId xmlns:p14="http://schemas.microsoft.com/office/powerpoint/2010/main" val="39699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</TotalTime>
  <Words>286</Words>
  <Application>Microsoft Office PowerPoint</Application>
  <PresentationFormat>Широкоэкранный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Open Sans</vt:lpstr>
      <vt:lpstr>Trebuchet MS</vt:lpstr>
      <vt:lpstr>Tw Cen MT</vt:lpstr>
      <vt:lpstr>Twentieth Century</vt:lpstr>
      <vt:lpstr>Контур</vt:lpstr>
      <vt:lpstr>Презентация PowerPoint</vt:lpstr>
      <vt:lpstr>Презентация PowerPoint</vt:lpstr>
      <vt:lpstr>Робототехника Задачи проекта:</vt:lpstr>
      <vt:lpstr>Этапы проекта:</vt:lpstr>
      <vt:lpstr>Шаги для себя:</vt:lpstr>
      <vt:lpstr>Информационные источники</vt:lpstr>
      <vt:lpstr>2 этап</vt:lpstr>
      <vt:lpstr>История роботов</vt:lpstr>
      <vt:lpstr>Известные робототехники</vt:lpstr>
      <vt:lpstr>Почему я выбрал робототехнику</vt:lpstr>
      <vt:lpstr>Место где я занимаюсь. </vt:lpstr>
      <vt:lpstr>Мои достижения</vt:lpstr>
      <vt:lpstr>ЗАКЛЮЧЕНИЕ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Здравствуйте!</dc:title>
  <dc:creator>Вадим Филимонов</dc:creator>
  <cp:lastModifiedBy>днс</cp:lastModifiedBy>
  <cp:revision>49</cp:revision>
  <dcterms:created xsi:type="dcterms:W3CDTF">2020-02-03T06:39:12Z</dcterms:created>
  <dcterms:modified xsi:type="dcterms:W3CDTF">2020-03-25T14:22:25Z</dcterms:modified>
</cp:coreProperties>
</file>